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4"/>
  </p:notesMasterIdLst>
  <p:handoutMasterIdLst>
    <p:handoutMasterId r:id="rId11"/>
  </p:handoutMasterIdLst>
  <p:sldIdLst>
    <p:sldId id="259" r:id="rId3"/>
    <p:sldId id="261" r:id="rId5"/>
    <p:sldId id="284" r:id="rId6"/>
    <p:sldId id="285" r:id="rId7"/>
    <p:sldId id="286" r:id="rId8"/>
    <p:sldId id="287" r:id="rId9"/>
    <p:sldId id="283" r:id="rId10"/>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012ECD-51FC-41F1-AA8D-1B2483CD663E}"/>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3" autoAdjust="0"/>
    <p:restoredTop sz="94607" autoAdjust="0"/>
  </p:normalViewPr>
  <p:slideViewPr>
    <p:cSldViewPr snapToGrid="0">
      <p:cViewPr varScale="1">
        <p:scale>
          <a:sx n="73" d="100"/>
          <a:sy n="73" d="100"/>
        </p:scale>
        <p:origin x="720" y="78"/>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0" d="100"/>
          <a:sy n="90" d="100"/>
        </p:scale>
        <p:origin x="3750" y="6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C512D7B-15CE-49F7-9B26-A9704C38A8CA}" type="datetime1">
              <a:rPr lang="it-IT" smtClean="0"/>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it-IT" smtClean="0"/>
            </a:fld>
            <a:endParaRPr lang="it-IT"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88A6FB-9CB3-4CCC-A6F5-E192EE21C976}" type="datetime1">
              <a:rPr lang="it-IT" smtClean="0"/>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dirty="0"/>
              <a:t>Modifica gli stili del testo dello schema</a:t>
            </a:r>
            <a:endParaRPr lang="it-IT" dirty="0"/>
          </a:p>
          <a:p>
            <a:pPr lvl="1" rtl="0"/>
            <a:r>
              <a:rPr lang="it-IT" dirty="0"/>
              <a:t>Secondo livello</a:t>
            </a:r>
            <a:endParaRPr lang="it-IT" dirty="0"/>
          </a:p>
          <a:p>
            <a:pPr lvl="2" rtl="0"/>
            <a:r>
              <a:rPr lang="it-IT" dirty="0"/>
              <a:t>Terzo livello</a:t>
            </a:r>
            <a:endParaRPr lang="it-IT" dirty="0"/>
          </a:p>
          <a:p>
            <a:pPr lvl="3" rtl="0"/>
            <a:r>
              <a:rPr lang="it-IT" dirty="0"/>
              <a:t>Quarto livello</a:t>
            </a:r>
            <a:endParaRPr lang="it-IT" dirty="0"/>
          </a:p>
          <a:p>
            <a:pPr lvl="4" rtl="0"/>
            <a:r>
              <a:rPr lang="it-IT" dirty="0"/>
              <a:t>Quinto livello</a:t>
            </a:r>
            <a:endParaRPr lang="it-IT" dirty="0"/>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649DAF-093F-4482-AA38-346E9A2DEE94}" type="slidenum">
              <a:rPr lang="it-IT" smtClean="0"/>
            </a:fld>
            <a:endParaRPr lang="it-IT"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B8649DAF-093F-4482-AA38-346E9A2DEE94}" type="slidenum">
              <a:rPr lang="it-IT" smtClean="0"/>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B8649DAF-093F-4482-AA38-346E9A2DEE94}" type="slidenum">
              <a:rPr lang="it-IT" smtClean="0"/>
            </a:fld>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1_Diapositiva titolo">
    <p:bg>
      <p:bgPr>
        <a:solidFill>
          <a:schemeClr val="bg1"/>
        </a:solidFill>
        <a:effectLst/>
      </p:bgPr>
    </p:bg>
    <p:spTree>
      <p:nvGrpSpPr>
        <p:cNvPr id="1" name=""/>
        <p:cNvGrpSpPr/>
        <p:nvPr/>
      </p:nvGrpSpPr>
      <p:grpSpPr>
        <a:xfrm>
          <a:off x="0" y="0"/>
          <a:ext cx="0" cy="0"/>
          <a:chOff x="0" y="0"/>
          <a:chExt cx="0" cy="0"/>
        </a:xfrm>
      </p:grpSpPr>
      <p:sp>
        <p:nvSpPr>
          <p:cNvPr id="32" name="Segnaposto immagine 31"/>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it-IT" dirty="0"/>
              <a:t>Inserire o trascinare l'immagine qui</a:t>
            </a:r>
            <a:endParaRPr lang="it-IT" dirty="0"/>
          </a:p>
        </p:txBody>
      </p:sp>
      <p:sp>
        <p:nvSpPr>
          <p:cNvPr id="2" name="Titolo 1"/>
          <p:cNvSpPr>
            <a:spLocks noGrp="1"/>
          </p:cNvSpPr>
          <p:nvPr>
            <p:ph type="ctrTitle" hasCustomPrompt="1"/>
          </p:nvPr>
        </p:nvSpPr>
        <p:spPr>
          <a:xfrm>
            <a:off x="2494607" y="2237328"/>
            <a:ext cx="7202786" cy="1449788"/>
          </a:xfrm>
          <a:solidFill>
            <a:schemeClr val="tx1">
              <a:alpha val="80000"/>
            </a:schemeClr>
          </a:solidFill>
        </p:spPr>
        <p:txBody>
          <a:bodyPr lIns="288000" rIns="2160000" bIns="144000" rtlCol="0" anchor="b"/>
          <a:lstStyle>
            <a:lvl1pPr algn="r">
              <a:defRPr sz="4200" spc="-150">
                <a:solidFill>
                  <a:schemeClr val="bg1"/>
                </a:solidFill>
              </a:defRPr>
            </a:lvl1pPr>
          </a:lstStyle>
          <a:p>
            <a:pPr rtl="0"/>
            <a:r>
              <a:rPr lang="it-IT" smtClean="0"/>
              <a:t>Fare clic per modificare lo stile del titolo</a:t>
            </a:r>
            <a:endParaRPr lang="it-IT" dirty="0"/>
          </a:p>
        </p:txBody>
      </p:sp>
      <p:sp>
        <p:nvSpPr>
          <p:cNvPr id="3" name="Sottotitolo 2"/>
          <p:cNvSpPr>
            <a:spLocks noGrp="1"/>
          </p:cNvSpPr>
          <p:nvPr>
            <p:ph type="subTitle" idx="1" hasCustomPrompt="1"/>
          </p:nvPr>
        </p:nvSpPr>
        <p:spPr>
          <a:xfrm>
            <a:off x="2494607" y="3684672"/>
            <a:ext cx="5282503" cy="936000"/>
          </a:xfrm>
          <a:solidFill>
            <a:schemeClr val="tx1">
              <a:alpha val="90000"/>
            </a:schemeClr>
          </a:solidFill>
        </p:spPr>
        <p:txBody>
          <a:bodyPr lIns="216000" tIns="144000" rIns="216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smtClean="0"/>
              <a:t>Fare clic per modificare lo stile del sottotitolo dello schema</a:t>
            </a:r>
            <a:endParaRPr lang="it-IT" dirty="0"/>
          </a:p>
        </p:txBody>
      </p:sp>
      <p:cxnSp>
        <p:nvCxnSpPr>
          <p:cNvPr id="5" name="Connettore diritto 4" descr="Linea di divisione diapositiva titolo&#10;"/>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Segnaposto immagine 5"/>
          <p:cNvSpPr>
            <a:spLocks noGrp="1"/>
          </p:cNvSpPr>
          <p:nvPr>
            <p:ph type="pic" sz="quarter" idx="13" hasCustomPrompt="1"/>
          </p:nvPr>
        </p:nvSpPr>
        <p:spPr>
          <a:xfrm>
            <a:off x="8065008" y="2587752"/>
            <a:ext cx="1344168" cy="704088"/>
          </a:xfrm>
        </p:spPr>
        <p:txBody>
          <a:bodyPr rtlCol="0"/>
          <a:lstStyle>
            <a:lvl1pPr marL="0" indent="0">
              <a:buNone/>
              <a:defRPr>
                <a:solidFill>
                  <a:schemeClr val="bg1"/>
                </a:solidFill>
              </a:defRPr>
            </a:lvl1pPr>
          </a:lstStyle>
          <a:p>
            <a:pPr rtl="0"/>
            <a:r>
              <a:rPr lang="it-IT" dirty="0"/>
              <a:t>Logo</a:t>
            </a:r>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punti elenco immagine a destra">
    <p:spTree>
      <p:nvGrpSpPr>
        <p:cNvPr id="1" name=""/>
        <p:cNvGrpSpPr/>
        <p:nvPr/>
      </p:nvGrpSpPr>
      <p:grpSpPr>
        <a:xfrm>
          <a:off x="0" y="0"/>
          <a:ext cx="0" cy="0"/>
          <a:chOff x="0" y="0"/>
          <a:chExt cx="0" cy="0"/>
        </a:xfrm>
      </p:grpSpPr>
      <p:sp>
        <p:nvSpPr>
          <p:cNvPr id="35" name="Ovale 34"/>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3" name="Ovale 32"/>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4" name="Ovale 33"/>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42" name="Rettangolo 41"/>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Segnaposto immagine 19"/>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it-IT" dirty="0"/>
              <a:t>Inserire o trascinare l'immagine qui</a:t>
            </a:r>
            <a:endParaRPr lang="it-IT" dirty="0"/>
          </a:p>
        </p:txBody>
      </p:sp>
      <p:sp>
        <p:nvSpPr>
          <p:cNvPr id="2" name="Titolo 1"/>
          <p:cNvSpPr>
            <a:spLocks noGrp="1"/>
          </p:cNvSpPr>
          <p:nvPr>
            <p:ph type="title" hasCustomPrompt="1"/>
          </p:nvPr>
        </p:nvSpPr>
        <p:spPr>
          <a:xfrm>
            <a:off x="7068457" y="432000"/>
            <a:ext cx="4703542" cy="432000"/>
          </a:xfrm>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7" name="Segnaposto piè di pagina 6"/>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endParaRPr lang="it-IT" dirty="0"/>
          </a:p>
        </p:txBody>
      </p:sp>
      <p:sp>
        <p:nvSpPr>
          <p:cNvPr id="5" name="Segnaposto testo 4"/>
          <p:cNvSpPr>
            <a:spLocks noGrp="1"/>
          </p:cNvSpPr>
          <p:nvPr>
            <p:ph type="body" sz="quarter" idx="12" hasCustomPrompt="1"/>
          </p:nvPr>
        </p:nvSpPr>
        <p:spPr>
          <a:xfrm>
            <a:off x="8768283" y="3582825"/>
            <a:ext cx="3002400" cy="720000"/>
          </a:xfrm>
        </p:spPr>
        <p:txBody>
          <a:bodyPr rtlCol="0"/>
          <a:lstStyle>
            <a:lvl1pPr marL="0" indent="0" algn="l">
              <a:buNone/>
              <a:defRPr sz="1600"/>
            </a:lvl1pPr>
          </a:lstStyle>
          <a:p>
            <a:pPr lvl="0" rtl="0"/>
            <a:r>
              <a:rPr lang="it-IT" dirty="0"/>
              <a:t>Descrizione punto elenco</a:t>
            </a:r>
            <a:endParaRPr lang="it-IT" dirty="0"/>
          </a:p>
        </p:txBody>
      </p:sp>
      <p:sp>
        <p:nvSpPr>
          <p:cNvPr id="13" name="Segnaposto testo 12"/>
          <p:cNvSpPr>
            <a:spLocks noGrp="1"/>
          </p:cNvSpPr>
          <p:nvPr>
            <p:ph type="body" sz="quarter" idx="13" hasCustomPrompt="1"/>
          </p:nvPr>
        </p:nvSpPr>
        <p:spPr>
          <a:xfrm>
            <a:off x="8768283" y="5147461"/>
            <a:ext cx="3002400" cy="720000"/>
          </a:xfrm>
        </p:spPr>
        <p:txBody>
          <a:bodyPr rtlCol="0"/>
          <a:lstStyle>
            <a:lvl1pPr marL="0" indent="0" algn="l">
              <a:buNone/>
              <a:defRPr sz="1600"/>
            </a:lvl1pPr>
          </a:lstStyle>
          <a:p>
            <a:pPr lvl="0" rtl="0"/>
            <a:r>
              <a:rPr lang="it-IT" dirty="0"/>
              <a:t>Descrizione punto elenco</a:t>
            </a:r>
            <a:endParaRPr lang="it-IT" dirty="0"/>
          </a:p>
        </p:txBody>
      </p:sp>
      <p:sp>
        <p:nvSpPr>
          <p:cNvPr id="6" name="Segnaposto testo 5"/>
          <p:cNvSpPr>
            <a:spLocks noGrp="1"/>
          </p:cNvSpPr>
          <p:nvPr>
            <p:ph type="body" sz="quarter" idx="16" hasCustomPrompt="1"/>
          </p:nvPr>
        </p:nvSpPr>
        <p:spPr>
          <a:xfrm>
            <a:off x="8768283" y="1369128"/>
            <a:ext cx="3002400" cy="432000"/>
          </a:xfrm>
        </p:spPr>
        <p:txBody>
          <a:bodyPr rtlCol="0"/>
          <a:lstStyle>
            <a:lvl1pPr marL="0" indent="0" algn="l">
              <a:buNone/>
              <a:defRPr b="1">
                <a:latin typeface="+mj-lt"/>
              </a:defRPr>
            </a:lvl1pPr>
          </a:lstStyle>
          <a:p>
            <a:pPr lvl="0" rtl="0"/>
            <a:r>
              <a:rPr lang="it-IT" dirty="0"/>
              <a:t>Punto elenco 1</a:t>
            </a:r>
            <a:endParaRPr lang="it-IT" dirty="0"/>
          </a:p>
        </p:txBody>
      </p:sp>
      <p:sp>
        <p:nvSpPr>
          <p:cNvPr id="10" name="Segnaposto testo 9"/>
          <p:cNvSpPr>
            <a:spLocks noGrp="1"/>
          </p:cNvSpPr>
          <p:nvPr>
            <p:ph type="body" sz="quarter" idx="17" hasCustomPrompt="1"/>
          </p:nvPr>
        </p:nvSpPr>
        <p:spPr>
          <a:xfrm>
            <a:off x="8768283" y="2933764"/>
            <a:ext cx="3002400" cy="432000"/>
          </a:xfrm>
        </p:spPr>
        <p:txBody>
          <a:bodyPr rtlCol="0"/>
          <a:lstStyle>
            <a:lvl1pPr marL="0" indent="0" algn="l">
              <a:buNone/>
              <a:defRPr b="1">
                <a:latin typeface="+mj-lt"/>
              </a:defRPr>
            </a:lvl1pPr>
          </a:lstStyle>
          <a:p>
            <a:pPr lvl="0" rtl="0"/>
            <a:r>
              <a:rPr lang="it-IT" dirty="0"/>
              <a:t>Punto elenco 2</a:t>
            </a:r>
            <a:endParaRPr lang="it-IT" dirty="0"/>
          </a:p>
        </p:txBody>
      </p:sp>
      <p:sp>
        <p:nvSpPr>
          <p:cNvPr id="12" name="Segnaposto testo 11"/>
          <p:cNvSpPr>
            <a:spLocks noGrp="1"/>
          </p:cNvSpPr>
          <p:nvPr>
            <p:ph type="body" sz="quarter" idx="18" hasCustomPrompt="1"/>
          </p:nvPr>
        </p:nvSpPr>
        <p:spPr>
          <a:xfrm>
            <a:off x="8768283" y="4498400"/>
            <a:ext cx="3002400" cy="432000"/>
          </a:xfrm>
        </p:spPr>
        <p:txBody>
          <a:bodyPr rtlCol="0"/>
          <a:lstStyle>
            <a:lvl1pPr marL="0" indent="0" algn="l">
              <a:buNone/>
              <a:defRPr b="1">
                <a:latin typeface="+mj-lt"/>
              </a:defRPr>
            </a:lvl1pPr>
          </a:lstStyle>
          <a:p>
            <a:pPr lvl="0" rtl="0"/>
            <a:r>
              <a:rPr lang="it-IT" dirty="0"/>
              <a:t>Punto elenco 3</a:t>
            </a:r>
            <a:endParaRPr lang="it-IT" dirty="0"/>
          </a:p>
        </p:txBody>
      </p:sp>
      <p:sp>
        <p:nvSpPr>
          <p:cNvPr id="21" name="Segnaposto testo 20"/>
          <p:cNvSpPr>
            <a:spLocks noGrp="1"/>
          </p:cNvSpPr>
          <p:nvPr>
            <p:ph type="body" sz="quarter" idx="21" hasCustomPrompt="1"/>
          </p:nvPr>
        </p:nvSpPr>
        <p:spPr>
          <a:xfrm>
            <a:off x="8768283" y="1975094"/>
            <a:ext cx="3002400" cy="720000"/>
          </a:xfrm>
        </p:spPr>
        <p:txBody>
          <a:bodyPr rtlCol="0"/>
          <a:lstStyle>
            <a:lvl1pPr marL="0" indent="0" algn="l">
              <a:buNone/>
              <a:defRPr sz="1600"/>
            </a:lvl1pPr>
          </a:lstStyle>
          <a:p>
            <a:pPr lvl="0" rtl="0"/>
            <a:r>
              <a:rPr lang="it-IT" dirty="0"/>
              <a:t>Descrizione punto elenco</a:t>
            </a:r>
            <a:endParaRPr lang="it-IT" dirty="0"/>
          </a:p>
        </p:txBody>
      </p:sp>
      <p:sp>
        <p:nvSpPr>
          <p:cNvPr id="51" name="Ottagono 50"/>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2" name="Ovale 51"/>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solidFill>
                <a:schemeClr val="accent1"/>
              </a:solidFill>
            </a:endParaRPr>
          </a:p>
        </p:txBody>
      </p:sp>
      <p:sp>
        <p:nvSpPr>
          <p:cNvPr id="53" name="Ovale 52"/>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4" name="Ovale 53"/>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solidFill>
                <a:schemeClr val="accent1"/>
              </a:solidFill>
            </a:endParaRPr>
          </a:p>
        </p:txBody>
      </p:sp>
      <p:sp>
        <p:nvSpPr>
          <p:cNvPr id="55" name="Segnaposto numero diapositiva 54"/>
          <p:cNvSpPr>
            <a:spLocks noGrp="1"/>
          </p:cNvSpPr>
          <p:nvPr>
            <p:ph type="sldNum" sz="quarter" idx="26"/>
          </p:nvPr>
        </p:nvSpPr>
        <p:spPr/>
        <p:txBody>
          <a:bodyPr rtlCol="0"/>
          <a:lstStyle/>
          <a:p>
            <a:pPr rtl="0"/>
            <a:fld id="{19B51A1E-902D-48AF-9020-955120F399B6}" type="slidenum">
              <a:rPr lang="it-IT" smtClean="0"/>
            </a:fld>
            <a:endParaRPr lang="it-IT" dirty="0"/>
          </a:p>
        </p:txBody>
      </p:sp>
      <p:grpSp>
        <p:nvGrpSpPr>
          <p:cNvPr id="22" name="Gruppo 21"/>
          <p:cNvGrpSpPr/>
          <p:nvPr userDrawn="1"/>
        </p:nvGrpSpPr>
        <p:grpSpPr>
          <a:xfrm>
            <a:off x="1892000" y="2269752"/>
            <a:ext cx="3081180" cy="3011457"/>
            <a:chOff x="1892000" y="2269752"/>
            <a:chExt cx="3081180" cy="3011457"/>
          </a:xfrm>
        </p:grpSpPr>
        <p:sp>
          <p:nvSpPr>
            <p:cNvPr id="26" name="Figura a mano libera: Forma 13"/>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Figura a mano libera: Forma 17"/>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Figura a mano libera: Forma 19"/>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1" fmla="*/ 0 w 1980696"/>
                <a:gd name="connsiteY0-2" fmla="*/ 1680311 h 1680311"/>
                <a:gd name="connsiteX1-3" fmla="*/ 1337031 w 1980696"/>
                <a:gd name="connsiteY1-4" fmla="*/ 0 h 1680311"/>
                <a:gd name="connsiteX2-5" fmla="*/ 1980696 w 1980696"/>
                <a:gd name="connsiteY2-6" fmla="*/ 1143817 h 1680311"/>
                <a:gd name="connsiteX3-7" fmla="*/ 1459417 w 1980696"/>
                <a:gd name="connsiteY3-8" fmla="*/ 1680311 h 1680311"/>
                <a:gd name="connsiteX4" fmla="*/ 0 w 1980696"/>
                <a:gd name="connsiteY4" fmla="*/ 1680311 h 1680311"/>
                <a:gd name="connsiteX0-9" fmla="*/ 0 w 1459417"/>
                <a:gd name="connsiteY0-10" fmla="*/ 1680311 h 1680311"/>
                <a:gd name="connsiteX1-11" fmla="*/ 1337031 w 1459417"/>
                <a:gd name="connsiteY1-12" fmla="*/ 0 h 1680311"/>
                <a:gd name="connsiteX2-13" fmla="*/ 1360698 w 1459417"/>
                <a:gd name="connsiteY2-14" fmla="*/ 208215 h 1680311"/>
                <a:gd name="connsiteX3-15" fmla="*/ 1459417 w 1459417"/>
                <a:gd name="connsiteY3-16" fmla="*/ 1680311 h 1680311"/>
                <a:gd name="connsiteX4-17" fmla="*/ 0 w 1459417"/>
                <a:gd name="connsiteY4-18" fmla="*/ 1680311 h 1680311"/>
                <a:gd name="connsiteX0-19" fmla="*/ 0 w 1360698"/>
                <a:gd name="connsiteY0-20" fmla="*/ 1680311 h 1688402"/>
                <a:gd name="connsiteX1-21" fmla="*/ 1337031 w 1360698"/>
                <a:gd name="connsiteY1-22" fmla="*/ 0 h 1688402"/>
                <a:gd name="connsiteX2-23" fmla="*/ 1360698 w 1360698"/>
                <a:gd name="connsiteY2-24" fmla="*/ 208215 h 1688402"/>
                <a:gd name="connsiteX3-25" fmla="*/ 278710 w 1360698"/>
                <a:gd name="connsiteY3-26" fmla="*/ 1688402 h 1688402"/>
                <a:gd name="connsiteX4-27" fmla="*/ 0 w 1360698"/>
                <a:gd name="connsiteY4-28" fmla="*/ 1680311 h 1688402"/>
                <a:gd name="connsiteX0-29" fmla="*/ 0 w 1360698"/>
                <a:gd name="connsiteY0-30" fmla="*/ 1680311 h 1698354"/>
                <a:gd name="connsiteX1-31" fmla="*/ 1337031 w 1360698"/>
                <a:gd name="connsiteY1-32" fmla="*/ 0 h 1698354"/>
                <a:gd name="connsiteX2-33" fmla="*/ 1360698 w 1360698"/>
                <a:gd name="connsiteY2-34" fmla="*/ 208215 h 1698354"/>
                <a:gd name="connsiteX3-35" fmla="*/ 415804 w 1360698"/>
                <a:gd name="connsiteY3-36" fmla="*/ 1698354 h 1698354"/>
                <a:gd name="connsiteX4-37" fmla="*/ 0 w 1360698"/>
                <a:gd name="connsiteY4-38" fmla="*/ 1680311 h 1698354"/>
                <a:gd name="connsiteX0-39" fmla="*/ 0 w 1360698"/>
                <a:gd name="connsiteY0-40" fmla="*/ 1556337 h 1574380"/>
                <a:gd name="connsiteX1-41" fmla="*/ 1226116 w 1360698"/>
                <a:gd name="connsiteY1-42" fmla="*/ 0 h 1574380"/>
                <a:gd name="connsiteX2-43" fmla="*/ 1360698 w 1360698"/>
                <a:gd name="connsiteY2-44" fmla="*/ 84241 h 1574380"/>
                <a:gd name="connsiteX3-45" fmla="*/ 415804 w 1360698"/>
                <a:gd name="connsiteY3-46" fmla="*/ 1574380 h 1574380"/>
                <a:gd name="connsiteX4-47" fmla="*/ 0 w 1360698"/>
                <a:gd name="connsiteY4-48" fmla="*/ 1556337 h 1574380"/>
                <a:gd name="connsiteX0-49" fmla="*/ 0 w 1303560"/>
                <a:gd name="connsiteY0-50" fmla="*/ 1556337 h 1574380"/>
                <a:gd name="connsiteX1-51" fmla="*/ 1226116 w 1303560"/>
                <a:gd name="connsiteY1-52" fmla="*/ 0 h 1574380"/>
                <a:gd name="connsiteX2-53" fmla="*/ 1303560 w 1303560"/>
                <a:gd name="connsiteY2-54" fmla="*/ 105569 h 1574380"/>
                <a:gd name="connsiteX3-55" fmla="*/ 415804 w 1303560"/>
                <a:gd name="connsiteY3-56" fmla="*/ 1574380 h 1574380"/>
                <a:gd name="connsiteX4-57" fmla="*/ 0 w 1303560"/>
                <a:gd name="connsiteY4-58" fmla="*/ 1556337 h 1574380"/>
                <a:gd name="connsiteX0-59" fmla="*/ 0 w 1246227"/>
                <a:gd name="connsiteY0-60" fmla="*/ 1580187 h 1580187"/>
                <a:gd name="connsiteX1-61" fmla="*/ 1168783 w 1246227"/>
                <a:gd name="connsiteY1-62" fmla="*/ 0 h 1580187"/>
                <a:gd name="connsiteX2-63" fmla="*/ 1246227 w 1246227"/>
                <a:gd name="connsiteY2-64" fmla="*/ 105569 h 1580187"/>
                <a:gd name="connsiteX3-65" fmla="*/ 358471 w 1246227"/>
                <a:gd name="connsiteY3-66" fmla="*/ 1574380 h 1580187"/>
                <a:gd name="connsiteX4-67" fmla="*/ 0 w 1246227"/>
                <a:gd name="connsiteY4-68" fmla="*/ 1580187 h 1580187"/>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0" name="Figura a mano libera: Forma 23"/>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1" name="Figura a mano libera: Forma 30"/>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2" name="Figura a mano libera: Forma 28"/>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sp>
        <p:nvSpPr>
          <p:cNvPr id="38" name="Segnaposto immagine 3"/>
          <p:cNvSpPr>
            <a:spLocks noGrp="1"/>
          </p:cNvSpPr>
          <p:nvPr>
            <p:ph type="pic" sz="quarter" idx="30" hasCustomPrompt="1"/>
          </p:nvPr>
        </p:nvSpPr>
        <p:spPr>
          <a:xfrm>
            <a:off x="7233731" y="4835817"/>
            <a:ext cx="1035974" cy="691688"/>
          </a:xfrm>
        </p:spPr>
        <p:txBody>
          <a:bodyPr rtlCol="0"/>
          <a:lstStyle>
            <a:lvl1pPr marL="0" indent="0">
              <a:buNone/>
              <a:defRPr sz="1400"/>
            </a:lvl1pPr>
          </a:lstStyle>
          <a:p>
            <a:pPr rtl="0"/>
            <a:r>
              <a:rPr lang="it-IT" smtClean="0"/>
              <a:t>Fare clic sull'icona per inserire un'immagine</a:t>
            </a:r>
            <a:endParaRPr lang="it-IT" dirty="0"/>
          </a:p>
        </p:txBody>
      </p:sp>
      <p:sp>
        <p:nvSpPr>
          <p:cNvPr id="39" name="Segnaposto immagine 3"/>
          <p:cNvSpPr>
            <a:spLocks noGrp="1"/>
          </p:cNvSpPr>
          <p:nvPr>
            <p:ph type="pic" sz="quarter" idx="31" hasCustomPrompt="1"/>
          </p:nvPr>
        </p:nvSpPr>
        <p:spPr>
          <a:xfrm>
            <a:off x="7233731" y="3271181"/>
            <a:ext cx="1035974" cy="691688"/>
          </a:xfrm>
        </p:spPr>
        <p:txBody>
          <a:bodyPr rtlCol="0"/>
          <a:lstStyle>
            <a:lvl1pPr marL="0" indent="0">
              <a:buNone/>
              <a:defRPr sz="1400"/>
            </a:lvl1pPr>
          </a:lstStyle>
          <a:p>
            <a:pPr rtl="0"/>
            <a:r>
              <a:rPr lang="it-IT" smtClean="0"/>
              <a:t>Fare clic sull'icona per inserire un'immagine</a:t>
            </a:r>
            <a:endParaRPr lang="it-IT" dirty="0"/>
          </a:p>
        </p:txBody>
      </p:sp>
      <p:sp>
        <p:nvSpPr>
          <p:cNvPr id="40" name="Segnaposto immagine 3"/>
          <p:cNvSpPr>
            <a:spLocks noGrp="1"/>
          </p:cNvSpPr>
          <p:nvPr>
            <p:ph type="pic" sz="quarter" idx="32" hasCustomPrompt="1"/>
          </p:nvPr>
        </p:nvSpPr>
        <p:spPr>
          <a:xfrm>
            <a:off x="7233731" y="1706545"/>
            <a:ext cx="1035974" cy="691688"/>
          </a:xfrm>
        </p:spPr>
        <p:txBody>
          <a:bodyPr rtlCol="0"/>
          <a:lstStyle>
            <a:lvl1pPr marL="0" indent="0">
              <a:buNone/>
              <a:defRPr sz="1400"/>
            </a:lvl1pPr>
          </a:lstStyle>
          <a:p>
            <a:pPr rtl="0"/>
            <a:r>
              <a:rPr lang="it-IT" smtClean="0"/>
              <a:t>Fare clic sull'icona per inserire un'immagine</a:t>
            </a:r>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dotto digitale">
    <p:spTree>
      <p:nvGrpSpPr>
        <p:cNvPr id="1" name=""/>
        <p:cNvGrpSpPr/>
        <p:nvPr/>
      </p:nvGrpSpPr>
      <p:grpSpPr>
        <a:xfrm>
          <a:off x="0" y="0"/>
          <a:ext cx="0" cy="0"/>
          <a:chOff x="0" y="0"/>
          <a:chExt cx="0" cy="0"/>
        </a:xfrm>
      </p:grpSpPr>
      <p:sp>
        <p:nvSpPr>
          <p:cNvPr id="24" name="Figura a mano libera: Forma 23"/>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Figura a mano libera: Forma 25"/>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Figura a mano libera: Forma 27"/>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Figura a mano libera: Forma 28"/>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0" name="Figura a mano libera: Forma 29"/>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1" name="Figura a mano libera: Forma 30"/>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2" name="Figura a mano libera: Forma 31"/>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3" name="Figura a mano libera: Forma 32"/>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 name="connsiteX0-9" fmla="*/ 487806 w 487806"/>
              <a:gd name="connsiteY0-10" fmla="*/ 171848 h 510610"/>
              <a:gd name="connsiteX1-11" fmla="*/ 308036 w 487806"/>
              <a:gd name="connsiteY1-12" fmla="*/ 510610 h 510610"/>
              <a:gd name="connsiteX2-13" fmla="*/ 0 w 487806"/>
              <a:gd name="connsiteY2-14" fmla="*/ 0 h 510610"/>
              <a:gd name="connsiteX3-15" fmla="*/ 487806 w 487806"/>
              <a:gd name="connsiteY3-16" fmla="*/ 171848 h 510610"/>
            </a:gdLst>
            <a:ahLst/>
            <a:cxnLst>
              <a:cxn ang="0">
                <a:pos x="connsiteX0-1" y="connsiteY0-2"/>
              </a:cxn>
              <a:cxn ang="0">
                <a:pos x="connsiteX1-3" y="connsiteY1-4"/>
              </a:cxn>
              <a:cxn ang="0">
                <a:pos x="connsiteX2-5" y="connsiteY2-6"/>
              </a:cxn>
              <a:cxn ang="0">
                <a:pos x="connsiteX3-7" y="connsiteY3-8"/>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4" name="Figura a mano libera: Forma 33"/>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5" name="Figura a mano libera: Forma 34"/>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6" name="Figura a mano libera: Forma 35"/>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7" name="Figura a mano libera: Forma 36"/>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nvGrpSpPr>
          <p:cNvPr id="43" name="Gruppo 42"/>
          <p:cNvGrpSpPr/>
          <p:nvPr userDrawn="1"/>
        </p:nvGrpSpPr>
        <p:grpSpPr>
          <a:xfrm>
            <a:off x="3383603" y="1013721"/>
            <a:ext cx="7749965" cy="5100743"/>
            <a:chOff x="510812" y="938373"/>
            <a:chExt cx="8073393" cy="5313612"/>
          </a:xfrm>
        </p:grpSpPr>
        <p:sp>
          <p:nvSpPr>
            <p:cNvPr id="44" name="Rettangolo arrotondato 15"/>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dirty="0"/>
            </a:p>
          </p:txBody>
        </p:sp>
        <p:sp>
          <p:nvSpPr>
            <p:cNvPr id="45" name="Rettangolo arrotondato 15"/>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46" name="Rettangolo: Angoli arrotondati 45"/>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47" name="Rettangolo arrotondato 15"/>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48" name="Rettangolo arrotondato 15"/>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dirty="0"/>
            </a:p>
          </p:txBody>
        </p:sp>
        <p:sp>
          <p:nvSpPr>
            <p:cNvPr id="49" name="Ovale 48"/>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dirty="0"/>
            </a:p>
          </p:txBody>
        </p:sp>
        <p:sp>
          <p:nvSpPr>
            <p:cNvPr id="50" name="Ovale 49"/>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dirty="0"/>
            </a:p>
          </p:txBody>
        </p:sp>
        <p:sp>
          <p:nvSpPr>
            <p:cNvPr id="51" name="Ovale 50"/>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dirty="0"/>
            </a:p>
          </p:txBody>
        </p:sp>
      </p:grpSp>
      <p:sp>
        <p:nvSpPr>
          <p:cNvPr id="3" name="Segnaposto contenuto 2"/>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it-IT" dirty="0"/>
              <a:t>Il testo enfatizzato può essere inserito qui</a:t>
            </a:r>
            <a:endParaRPr lang="it-IT" dirty="0"/>
          </a:p>
        </p:txBody>
      </p:sp>
      <p:sp>
        <p:nvSpPr>
          <p:cNvPr id="2" name="Titolo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7" name="Segnaposto piè di pagina 6"/>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endParaRPr lang="it-IT" dirty="0"/>
          </a:p>
        </p:txBody>
      </p:sp>
      <p:sp>
        <p:nvSpPr>
          <p:cNvPr id="8" name="Segnaposto numero diapositiva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fld>
            <a:endParaRPr lang="it-IT" dirty="0"/>
          </a:p>
        </p:txBody>
      </p:sp>
      <p:sp>
        <p:nvSpPr>
          <p:cNvPr id="5" name="Segnaposto immagine 4"/>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it-IT" dirty="0"/>
              <a:t>Inserire o trascinare l'immagine qui</a:t>
            </a:r>
            <a:endParaRPr lang="it-IT" dirty="0"/>
          </a:p>
        </p:txBody>
      </p:sp>
      <p:sp>
        <p:nvSpPr>
          <p:cNvPr id="9" name="Segnaposto testo 8"/>
          <p:cNvSpPr>
            <a:spLocks noGrp="1"/>
          </p:cNvSpPr>
          <p:nvPr>
            <p:ph type="body" sz="quarter" idx="13" hasCustomPrompt="1"/>
          </p:nvPr>
        </p:nvSpPr>
        <p:spPr>
          <a:xfrm>
            <a:off x="431800" y="3509766"/>
            <a:ext cx="2951163" cy="2322709"/>
          </a:xfrm>
        </p:spPr>
        <p:txBody>
          <a:bodyPr rtlCol="0"/>
          <a:lstStyle/>
          <a:p>
            <a:pPr lvl="0" rtl="0"/>
            <a:r>
              <a:rPr lang="it-IT" smtClean="0"/>
              <a:t>Modifica gli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nti elenco immagine 3 colonne">
    <p:spTree>
      <p:nvGrpSpPr>
        <p:cNvPr id="1" name=""/>
        <p:cNvGrpSpPr/>
        <p:nvPr/>
      </p:nvGrpSpPr>
      <p:grpSpPr>
        <a:xfrm>
          <a:off x="0" y="0"/>
          <a:ext cx="0" cy="0"/>
          <a:chOff x="0" y="0"/>
          <a:chExt cx="0" cy="0"/>
        </a:xfrm>
      </p:grpSpPr>
      <p:sp>
        <p:nvSpPr>
          <p:cNvPr id="18" name="Ovale 17"/>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7" name="Ovale 16"/>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Ovale 18"/>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7" name="Segnaposto piè di pagina 6"/>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endParaRPr lang="it-IT" dirty="0"/>
          </a:p>
        </p:txBody>
      </p:sp>
      <p:sp>
        <p:nvSpPr>
          <p:cNvPr id="8" name="Segnaposto numero diapositiva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fld>
            <a:endParaRPr lang="it-IT" dirty="0"/>
          </a:p>
        </p:txBody>
      </p:sp>
      <p:sp>
        <p:nvSpPr>
          <p:cNvPr id="5" name="Segnaposto testo 4"/>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it-IT" dirty="0"/>
              <a:t>Descrizione punto elenco</a:t>
            </a:r>
            <a:endParaRPr lang="it-IT" dirty="0"/>
          </a:p>
        </p:txBody>
      </p:sp>
      <p:sp>
        <p:nvSpPr>
          <p:cNvPr id="13" name="Segnaposto testo 12"/>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it-IT" dirty="0"/>
              <a:t>Descrizione punto elenco</a:t>
            </a:r>
            <a:endParaRPr lang="it-IT" dirty="0"/>
          </a:p>
        </p:txBody>
      </p:sp>
      <p:sp>
        <p:nvSpPr>
          <p:cNvPr id="15" name="Segnaposto testo 14"/>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it-IT" dirty="0"/>
              <a:t>Descrizione punto elenco</a:t>
            </a:r>
            <a:endParaRPr lang="it-IT" dirty="0"/>
          </a:p>
        </p:txBody>
      </p:sp>
      <p:sp>
        <p:nvSpPr>
          <p:cNvPr id="10" name="Segnaposto testo 9"/>
          <p:cNvSpPr>
            <a:spLocks noGrp="1"/>
          </p:cNvSpPr>
          <p:nvPr>
            <p:ph type="body" sz="quarter" idx="17" hasCustomPrompt="1"/>
          </p:nvPr>
        </p:nvSpPr>
        <p:spPr>
          <a:xfrm>
            <a:off x="2071453" y="3926335"/>
            <a:ext cx="2160587" cy="504000"/>
          </a:xfrm>
        </p:spPr>
        <p:txBody>
          <a:bodyPr rtlCol="0"/>
          <a:lstStyle>
            <a:lvl1pPr marL="0" indent="0" algn="ctr">
              <a:buNone/>
              <a:defRPr b="1">
                <a:latin typeface="+mj-lt"/>
              </a:defRPr>
            </a:lvl1pPr>
          </a:lstStyle>
          <a:p>
            <a:pPr lvl="0" rtl="0"/>
            <a:r>
              <a:rPr lang="it-IT" dirty="0"/>
              <a:t>Punto elenco 2</a:t>
            </a:r>
            <a:endParaRPr lang="it-IT" dirty="0"/>
          </a:p>
        </p:txBody>
      </p:sp>
      <p:sp>
        <p:nvSpPr>
          <p:cNvPr id="12" name="Segnaposto testo 11"/>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it-IT" dirty="0"/>
              <a:t>Punto elenco 3</a:t>
            </a:r>
            <a:endParaRPr lang="it-IT" dirty="0"/>
          </a:p>
        </p:txBody>
      </p:sp>
      <p:sp>
        <p:nvSpPr>
          <p:cNvPr id="16" name="Segnaposto testo 15"/>
          <p:cNvSpPr>
            <a:spLocks noGrp="1"/>
          </p:cNvSpPr>
          <p:nvPr>
            <p:ph type="body" sz="quarter" idx="19" hasCustomPrompt="1"/>
          </p:nvPr>
        </p:nvSpPr>
        <p:spPr>
          <a:xfrm>
            <a:off x="7969635" y="3926335"/>
            <a:ext cx="2160587" cy="504000"/>
          </a:xfrm>
        </p:spPr>
        <p:txBody>
          <a:bodyPr rtlCol="0"/>
          <a:lstStyle>
            <a:lvl1pPr marL="0" indent="0" algn="ctr">
              <a:buNone/>
              <a:defRPr b="1">
                <a:latin typeface="+mj-lt"/>
              </a:defRPr>
            </a:lvl1pPr>
          </a:lstStyle>
          <a:p>
            <a:pPr lvl="0" rtl="0"/>
            <a:r>
              <a:rPr lang="it-IT" dirty="0"/>
              <a:t>Punto elenco 4</a:t>
            </a:r>
            <a:endParaRPr lang="it-IT" dirty="0"/>
          </a:p>
        </p:txBody>
      </p:sp>
      <p:sp>
        <p:nvSpPr>
          <p:cNvPr id="9" name="Segnaposto testo 8"/>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Intestazione secondaria</a:t>
            </a:r>
            <a:endParaRPr lang="it-IT" dirty="0"/>
          </a:p>
        </p:txBody>
      </p:sp>
      <p:sp>
        <p:nvSpPr>
          <p:cNvPr id="20" name="Segnaposto immagine 3"/>
          <p:cNvSpPr>
            <a:spLocks noGrp="1"/>
          </p:cNvSpPr>
          <p:nvPr>
            <p:ph type="pic" sz="quarter" idx="27" hasCustomPrompt="1"/>
          </p:nvPr>
        </p:nvSpPr>
        <p:spPr>
          <a:xfrm>
            <a:off x="2597765" y="2358091"/>
            <a:ext cx="1107962" cy="854075"/>
          </a:xfrm>
        </p:spPr>
        <p:txBody>
          <a:bodyPr rtlCol="0"/>
          <a:lstStyle>
            <a:lvl1pPr marL="0" indent="0">
              <a:buNone/>
              <a:defRPr sz="1600"/>
            </a:lvl1pPr>
          </a:lstStyle>
          <a:p>
            <a:pPr rtl="0"/>
            <a:r>
              <a:rPr lang="it-IT" smtClean="0"/>
              <a:t>Fare clic sull'icona per inserire un'immagine</a:t>
            </a:r>
            <a:endParaRPr lang="it-IT" dirty="0"/>
          </a:p>
        </p:txBody>
      </p:sp>
      <p:sp>
        <p:nvSpPr>
          <p:cNvPr id="21" name="Segnaposto immagine 3"/>
          <p:cNvSpPr>
            <a:spLocks noGrp="1"/>
          </p:cNvSpPr>
          <p:nvPr>
            <p:ph type="pic" sz="quarter" idx="28" hasCustomPrompt="1"/>
          </p:nvPr>
        </p:nvSpPr>
        <p:spPr>
          <a:xfrm>
            <a:off x="5545459" y="2358091"/>
            <a:ext cx="1107962" cy="854075"/>
          </a:xfrm>
        </p:spPr>
        <p:txBody>
          <a:bodyPr rtlCol="0"/>
          <a:lstStyle>
            <a:lvl1pPr marL="0" indent="0">
              <a:buNone/>
              <a:defRPr sz="1600"/>
            </a:lvl1pPr>
          </a:lstStyle>
          <a:p>
            <a:pPr rtl="0"/>
            <a:r>
              <a:rPr lang="it-IT" smtClean="0"/>
              <a:t>Fare clic sull'icona per inserire un'immagine</a:t>
            </a:r>
            <a:endParaRPr lang="it-IT" dirty="0"/>
          </a:p>
        </p:txBody>
      </p:sp>
      <p:sp>
        <p:nvSpPr>
          <p:cNvPr id="22" name="Segnaposto immagine 3"/>
          <p:cNvSpPr>
            <a:spLocks noGrp="1"/>
          </p:cNvSpPr>
          <p:nvPr>
            <p:ph type="pic" sz="quarter" idx="29" hasCustomPrompt="1"/>
          </p:nvPr>
        </p:nvSpPr>
        <p:spPr>
          <a:xfrm>
            <a:off x="8494550" y="2358090"/>
            <a:ext cx="1107962" cy="854075"/>
          </a:xfrm>
        </p:spPr>
        <p:txBody>
          <a:bodyPr rtlCol="0"/>
          <a:lstStyle>
            <a:lvl1pPr marL="0" indent="0">
              <a:buNone/>
              <a:defRPr sz="1600"/>
            </a:lvl1pPr>
          </a:lstStyle>
          <a:p>
            <a:pPr rtl="0"/>
            <a:r>
              <a:rPr lang="it-IT" smtClean="0"/>
              <a:t>Fare clic sull'icona per inserire un'immagine</a:t>
            </a:r>
            <a:endParaRPr lang="it-IT"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zione numeri grandi 2">
    <p:spTree>
      <p:nvGrpSpPr>
        <p:cNvPr id="1" name=""/>
        <p:cNvGrpSpPr/>
        <p:nvPr/>
      </p:nvGrpSpPr>
      <p:grpSpPr>
        <a:xfrm>
          <a:off x="0" y="0"/>
          <a:ext cx="0" cy="0"/>
          <a:chOff x="0" y="0"/>
          <a:chExt cx="0" cy="0"/>
        </a:xfrm>
      </p:grpSpPr>
      <p:sp>
        <p:nvSpPr>
          <p:cNvPr id="26" name="Segnaposto testo 3"/>
          <p:cNvSpPr>
            <a:spLocks noGrp="1"/>
          </p:cNvSpPr>
          <p:nvPr>
            <p:ph type="body" sz="quarter" idx="27" hasCustomPrompt="1"/>
          </p:nvPr>
        </p:nvSpPr>
        <p:spPr>
          <a:xfrm>
            <a:off x="890706" y="1579984"/>
            <a:ext cx="4348065" cy="4348065"/>
          </a:xfrm>
          <a:prstGeom prst="ellipse">
            <a:avLst/>
          </a:prstGeom>
          <a:noFill/>
          <a:ln>
            <a:solidFill>
              <a:schemeClr val="accent1"/>
            </a:solidFill>
          </a:ln>
        </p:spPr>
        <p:txBody>
          <a:bodyPr rtlCol="0" anchor="ctr"/>
          <a:lstStyle>
            <a:lvl1pPr marL="0" indent="0" algn="ctr">
              <a:buNone/>
              <a:defRPr sz="21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Intestazione sezione</a:t>
            </a:r>
            <a:endParaRPr lang="it-IT" dirty="0"/>
          </a:p>
        </p:txBody>
      </p:sp>
      <p:sp>
        <p:nvSpPr>
          <p:cNvPr id="27" name="Segnaposto testo 9"/>
          <p:cNvSpPr>
            <a:spLocks noGrp="1"/>
          </p:cNvSpPr>
          <p:nvPr>
            <p:ph type="body" sz="quarter" idx="28" hasCustomPrompt="1"/>
          </p:nvPr>
        </p:nvSpPr>
        <p:spPr>
          <a:xfrm>
            <a:off x="4739330" y="1754721"/>
            <a:ext cx="3998591" cy="3998591"/>
          </a:xfrm>
          <a:prstGeom prst="ellipse">
            <a:avLst/>
          </a:prstGeom>
          <a:noFill/>
          <a:ln>
            <a:solidFill>
              <a:schemeClr val="accent2"/>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it-IT" dirty="0"/>
              <a:t>Intestazione sezione</a:t>
            </a:r>
            <a:endParaRPr lang="it-IT" dirty="0"/>
          </a:p>
        </p:txBody>
      </p:sp>
      <p:sp>
        <p:nvSpPr>
          <p:cNvPr id="28" name="Segnaposto testo 9"/>
          <p:cNvSpPr>
            <a:spLocks noGrp="1"/>
          </p:cNvSpPr>
          <p:nvPr>
            <p:ph type="body" sz="quarter" idx="29" hasCustomPrompt="1"/>
          </p:nvPr>
        </p:nvSpPr>
        <p:spPr>
          <a:xfrm>
            <a:off x="8238481" y="2193897"/>
            <a:ext cx="3120238" cy="3120238"/>
          </a:xfrm>
          <a:prstGeom prst="ellipse">
            <a:avLst/>
          </a:prstGeom>
          <a:noFill/>
          <a:ln>
            <a:solidFill>
              <a:schemeClr val="accent3"/>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it-IT" dirty="0"/>
              <a:t>Intestazione sezione</a:t>
            </a:r>
            <a:endParaRPr lang="it-IT" dirty="0"/>
          </a:p>
        </p:txBody>
      </p:sp>
      <p:sp>
        <p:nvSpPr>
          <p:cNvPr id="48" name="Figura a mano libera: Forma 47"/>
          <p:cNvSpPr/>
          <p:nvPr userDrawn="1"/>
        </p:nvSpPr>
        <p:spPr>
          <a:xfrm>
            <a:off x="4740115" y="2772299"/>
            <a:ext cx="494967"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47" name="Figura a mano libera: Forma 46"/>
          <p:cNvSpPr/>
          <p:nvPr userDrawn="1"/>
        </p:nvSpPr>
        <p:spPr>
          <a:xfrm>
            <a:off x="8245937" y="2863999"/>
            <a:ext cx="491664"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6" name="Figura a mano libera: Forma 15"/>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7" name="Figura a mano libera: Forma 16"/>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Figura a mano libera: Forma 19"/>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1" fmla="*/ 0 w 3571215"/>
              <a:gd name="connsiteY0-2" fmla="*/ 2176150 h 2890087"/>
              <a:gd name="connsiteX1-3" fmla="*/ 2472666 w 3571215"/>
              <a:gd name="connsiteY1-4" fmla="*/ 36067 h 2890087"/>
              <a:gd name="connsiteX2-5" fmla="*/ 3571215 w 3571215"/>
              <a:gd name="connsiteY2-6" fmla="*/ 0 h 2890087"/>
              <a:gd name="connsiteX3-7" fmla="*/ 1392370 w 3571215"/>
              <a:gd name="connsiteY3-8" fmla="*/ 2792094 h 2890087"/>
              <a:gd name="connsiteX4-9" fmla="*/ 393183 w 3571215"/>
              <a:gd name="connsiteY4-10" fmla="*/ 2890087 h 2890087"/>
              <a:gd name="connsiteX5-11" fmla="*/ 0 w 3571215"/>
              <a:gd name="connsiteY5-12" fmla="*/ 2176150 h 2890087"/>
              <a:gd name="connsiteX0-13" fmla="*/ 0 w 3571215"/>
              <a:gd name="connsiteY0-14" fmla="*/ 2176150 h 2890087"/>
              <a:gd name="connsiteX1-15" fmla="*/ 2472666 w 3571215"/>
              <a:gd name="connsiteY1-16" fmla="*/ 36067 h 2890087"/>
              <a:gd name="connsiteX2-17" fmla="*/ 3571215 w 3571215"/>
              <a:gd name="connsiteY2-18" fmla="*/ 0 h 2890087"/>
              <a:gd name="connsiteX3-19" fmla="*/ 2626822 w 3571215"/>
              <a:gd name="connsiteY3-20" fmla="*/ 1399810 h 2890087"/>
              <a:gd name="connsiteX4-21" fmla="*/ 393183 w 3571215"/>
              <a:gd name="connsiteY4-22" fmla="*/ 2890087 h 2890087"/>
              <a:gd name="connsiteX5-23" fmla="*/ 0 w 3571215"/>
              <a:gd name="connsiteY5-24" fmla="*/ 2176150 h 2890087"/>
              <a:gd name="connsiteX0-25" fmla="*/ 0 w 3571215"/>
              <a:gd name="connsiteY0-26" fmla="*/ 2176150 h 2176150"/>
              <a:gd name="connsiteX1-27" fmla="*/ 2472666 w 3571215"/>
              <a:gd name="connsiteY1-28" fmla="*/ 36067 h 2176150"/>
              <a:gd name="connsiteX2-29" fmla="*/ 3571215 w 3571215"/>
              <a:gd name="connsiteY2-30" fmla="*/ 0 h 2176150"/>
              <a:gd name="connsiteX3-31" fmla="*/ 2626822 w 3571215"/>
              <a:gd name="connsiteY3-32" fmla="*/ 1399810 h 2176150"/>
              <a:gd name="connsiteX4-33" fmla="*/ 2309686 w 3571215"/>
              <a:gd name="connsiteY4-34" fmla="*/ 820126 h 2176150"/>
              <a:gd name="connsiteX5-35" fmla="*/ 0 w 3571215"/>
              <a:gd name="connsiteY5-36" fmla="*/ 2176150 h 2176150"/>
              <a:gd name="connsiteX0-37" fmla="*/ 0 w 1957093"/>
              <a:gd name="connsiteY0-38" fmla="*/ 318772 h 1399810"/>
              <a:gd name="connsiteX1-39" fmla="*/ 858544 w 1957093"/>
              <a:gd name="connsiteY1-40" fmla="*/ 36067 h 1399810"/>
              <a:gd name="connsiteX2-41" fmla="*/ 1957093 w 1957093"/>
              <a:gd name="connsiteY2-42" fmla="*/ 0 h 1399810"/>
              <a:gd name="connsiteX3-43" fmla="*/ 1012700 w 1957093"/>
              <a:gd name="connsiteY3-44" fmla="*/ 1399810 h 1399810"/>
              <a:gd name="connsiteX4-45" fmla="*/ 695564 w 1957093"/>
              <a:gd name="connsiteY4-46" fmla="*/ 820126 h 1399810"/>
              <a:gd name="connsiteX5-47" fmla="*/ 0 w 1957093"/>
              <a:gd name="connsiteY5-48" fmla="*/ 318772 h 1399810"/>
              <a:gd name="connsiteX0-49" fmla="*/ 0 w 1957093"/>
              <a:gd name="connsiteY0-50" fmla="*/ 318772 h 1399810"/>
              <a:gd name="connsiteX1-51" fmla="*/ 858544 w 1957093"/>
              <a:gd name="connsiteY1-52" fmla="*/ 36067 h 1399810"/>
              <a:gd name="connsiteX2-53" fmla="*/ 1957093 w 1957093"/>
              <a:gd name="connsiteY2-54" fmla="*/ 0 h 1399810"/>
              <a:gd name="connsiteX3-55" fmla="*/ 1012700 w 1957093"/>
              <a:gd name="connsiteY3-56" fmla="*/ 1399810 h 1399810"/>
              <a:gd name="connsiteX4-57" fmla="*/ 172487 w 1957093"/>
              <a:gd name="connsiteY4-58" fmla="*/ 1221089 h 1399810"/>
              <a:gd name="connsiteX5-59" fmla="*/ 0 w 1957093"/>
              <a:gd name="connsiteY5-60" fmla="*/ 318772 h 13998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2" name="Figura a mano libera: Forma 21"/>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1" fmla="*/ 0 w 3571215"/>
              <a:gd name="connsiteY0-2" fmla="*/ 2176150 h 2890087"/>
              <a:gd name="connsiteX1-3" fmla="*/ 2472666 w 3571215"/>
              <a:gd name="connsiteY1-4" fmla="*/ 36067 h 2890087"/>
              <a:gd name="connsiteX2-5" fmla="*/ 3571215 w 3571215"/>
              <a:gd name="connsiteY2-6" fmla="*/ 0 h 2890087"/>
              <a:gd name="connsiteX3-7" fmla="*/ 1392370 w 3571215"/>
              <a:gd name="connsiteY3-8" fmla="*/ 2792094 h 2890087"/>
              <a:gd name="connsiteX4-9" fmla="*/ 393183 w 3571215"/>
              <a:gd name="connsiteY4-10" fmla="*/ 2890087 h 2890087"/>
              <a:gd name="connsiteX5-11" fmla="*/ 0 w 3571215"/>
              <a:gd name="connsiteY5-12" fmla="*/ 2176150 h 2890087"/>
              <a:gd name="connsiteX0-13" fmla="*/ 0 w 3571215"/>
              <a:gd name="connsiteY0-14" fmla="*/ 2176150 h 2890087"/>
              <a:gd name="connsiteX1-15" fmla="*/ 2472666 w 3571215"/>
              <a:gd name="connsiteY1-16" fmla="*/ 36067 h 2890087"/>
              <a:gd name="connsiteX2-17" fmla="*/ 3571215 w 3571215"/>
              <a:gd name="connsiteY2-18" fmla="*/ 0 h 2890087"/>
              <a:gd name="connsiteX3-19" fmla="*/ 2626822 w 3571215"/>
              <a:gd name="connsiteY3-20" fmla="*/ 1399810 h 2890087"/>
              <a:gd name="connsiteX4-21" fmla="*/ 393183 w 3571215"/>
              <a:gd name="connsiteY4-22" fmla="*/ 2890087 h 2890087"/>
              <a:gd name="connsiteX5-23" fmla="*/ 0 w 3571215"/>
              <a:gd name="connsiteY5-24" fmla="*/ 2176150 h 2890087"/>
              <a:gd name="connsiteX0-25" fmla="*/ 0 w 3571215"/>
              <a:gd name="connsiteY0-26" fmla="*/ 2176150 h 2176150"/>
              <a:gd name="connsiteX1-27" fmla="*/ 2472666 w 3571215"/>
              <a:gd name="connsiteY1-28" fmla="*/ 36067 h 2176150"/>
              <a:gd name="connsiteX2-29" fmla="*/ 3571215 w 3571215"/>
              <a:gd name="connsiteY2-30" fmla="*/ 0 h 2176150"/>
              <a:gd name="connsiteX3-31" fmla="*/ 2626822 w 3571215"/>
              <a:gd name="connsiteY3-32" fmla="*/ 1399810 h 2176150"/>
              <a:gd name="connsiteX4-33" fmla="*/ 2309686 w 3571215"/>
              <a:gd name="connsiteY4-34" fmla="*/ 820126 h 2176150"/>
              <a:gd name="connsiteX5-35" fmla="*/ 0 w 3571215"/>
              <a:gd name="connsiteY5-36" fmla="*/ 2176150 h 2176150"/>
              <a:gd name="connsiteX0-37" fmla="*/ 0 w 1957093"/>
              <a:gd name="connsiteY0-38" fmla="*/ 318772 h 1399810"/>
              <a:gd name="connsiteX1-39" fmla="*/ 858544 w 1957093"/>
              <a:gd name="connsiteY1-40" fmla="*/ 36067 h 1399810"/>
              <a:gd name="connsiteX2-41" fmla="*/ 1957093 w 1957093"/>
              <a:gd name="connsiteY2-42" fmla="*/ 0 h 1399810"/>
              <a:gd name="connsiteX3-43" fmla="*/ 1012700 w 1957093"/>
              <a:gd name="connsiteY3-44" fmla="*/ 1399810 h 1399810"/>
              <a:gd name="connsiteX4-45" fmla="*/ 695564 w 1957093"/>
              <a:gd name="connsiteY4-46" fmla="*/ 820126 h 1399810"/>
              <a:gd name="connsiteX5-47" fmla="*/ 0 w 1957093"/>
              <a:gd name="connsiteY5-48" fmla="*/ 318772 h 1399810"/>
              <a:gd name="connsiteX0-49" fmla="*/ 0 w 1957093"/>
              <a:gd name="connsiteY0-50" fmla="*/ 318772 h 1399810"/>
              <a:gd name="connsiteX1-51" fmla="*/ 858544 w 1957093"/>
              <a:gd name="connsiteY1-52" fmla="*/ 36067 h 1399810"/>
              <a:gd name="connsiteX2-53" fmla="*/ 1957093 w 1957093"/>
              <a:gd name="connsiteY2-54" fmla="*/ 0 h 1399810"/>
              <a:gd name="connsiteX3-55" fmla="*/ 1012700 w 1957093"/>
              <a:gd name="connsiteY3-56" fmla="*/ 1399810 h 1399810"/>
              <a:gd name="connsiteX4-57" fmla="*/ 172487 w 1957093"/>
              <a:gd name="connsiteY4-58" fmla="*/ 1221089 h 1399810"/>
              <a:gd name="connsiteX5-59" fmla="*/ 0 w 1957093"/>
              <a:gd name="connsiteY5-60" fmla="*/ 318772 h 1399810"/>
              <a:gd name="connsiteX0-61" fmla="*/ 0 w 1449157"/>
              <a:gd name="connsiteY0-62" fmla="*/ 282705 h 1363743"/>
              <a:gd name="connsiteX1-63" fmla="*/ 858544 w 1449157"/>
              <a:gd name="connsiteY1-64" fmla="*/ 0 h 1363743"/>
              <a:gd name="connsiteX2-65" fmla="*/ 1449157 w 1449157"/>
              <a:gd name="connsiteY2-66" fmla="*/ 715834 h 1363743"/>
              <a:gd name="connsiteX3-67" fmla="*/ 1012700 w 1449157"/>
              <a:gd name="connsiteY3-68" fmla="*/ 1363743 h 1363743"/>
              <a:gd name="connsiteX4-69" fmla="*/ 172487 w 1449157"/>
              <a:gd name="connsiteY4-70" fmla="*/ 1185022 h 1363743"/>
              <a:gd name="connsiteX5-71" fmla="*/ 0 w 1449157"/>
              <a:gd name="connsiteY5-72" fmla="*/ 282705 h 1363743"/>
              <a:gd name="connsiteX0-73" fmla="*/ 0 w 1449157"/>
              <a:gd name="connsiteY0-74" fmla="*/ 0 h 1081038"/>
              <a:gd name="connsiteX1-75" fmla="*/ 1449157 w 1449157"/>
              <a:gd name="connsiteY1-76" fmla="*/ 433129 h 1081038"/>
              <a:gd name="connsiteX2-77" fmla="*/ 1012700 w 1449157"/>
              <a:gd name="connsiteY2-78" fmla="*/ 1081038 h 1081038"/>
              <a:gd name="connsiteX3-79" fmla="*/ 172487 w 1449157"/>
              <a:gd name="connsiteY3-80" fmla="*/ 902317 h 1081038"/>
              <a:gd name="connsiteX4-81" fmla="*/ 0 w 1449157"/>
              <a:gd name="connsiteY4-82" fmla="*/ 0 h 1081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3" name="Figura a mano libera: Forma 22"/>
          <p:cNvSpPr/>
          <p:nvPr userDrawn="1"/>
        </p:nvSpPr>
        <p:spPr>
          <a:xfrm rot="13336516">
            <a:off x="137666" y="5349121"/>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dirty="0"/>
          </a:p>
        </p:txBody>
      </p:sp>
      <p:sp>
        <p:nvSpPr>
          <p:cNvPr id="24" name="Figura a mano libera: Forma 23"/>
          <p:cNvSpPr/>
          <p:nvPr userDrawn="1"/>
        </p:nvSpPr>
        <p:spPr>
          <a:xfrm rot="5738060">
            <a:off x="100722" y="596209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userDrawn="1">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8" name="Segnaposto piè di pagina 7"/>
          <p:cNvSpPr>
            <a:spLocks noGrp="1"/>
          </p:cNvSpPr>
          <p:nvPr userDrawn="1">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endParaRPr lang="it-IT" dirty="0"/>
          </a:p>
        </p:txBody>
      </p:sp>
      <p:sp>
        <p:nvSpPr>
          <p:cNvPr id="9" name="Segnaposto numero diapositiva 8"/>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fld>
            <a:endParaRPr lang="it-IT" dirty="0"/>
          </a:p>
        </p:txBody>
      </p:sp>
      <p:sp>
        <p:nvSpPr>
          <p:cNvPr id="29" name="Figura a mano libera: Forma 28"/>
          <p:cNvSpPr/>
          <p:nvPr userDrawn="1"/>
        </p:nvSpPr>
        <p:spPr>
          <a:xfrm rot="3693105">
            <a:off x="270909" y="5041123"/>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1" name="Segnaposto testo 18"/>
          <p:cNvSpPr>
            <a:spLocks noGrp="1"/>
          </p:cNvSpPr>
          <p:nvPr>
            <p:ph type="body" sz="quarter" idx="13" hasCustomPrompt="1"/>
          </p:nvPr>
        </p:nvSpPr>
        <p:spPr>
          <a:xfrm>
            <a:off x="1364343" y="2505766"/>
            <a:ext cx="3374987" cy="885825"/>
          </a:xfrm>
        </p:spPr>
        <p:txBody>
          <a:bodyPr rtlCol="0" anchor="ctr"/>
          <a:lstStyle>
            <a:lvl1pPr marL="0" indent="0" algn="ctr">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it-IT" dirty="0"/>
              <a:t>1</a:t>
            </a:r>
            <a:endParaRPr lang="it-IT" dirty="0"/>
          </a:p>
        </p:txBody>
      </p:sp>
      <p:sp>
        <p:nvSpPr>
          <p:cNvPr id="32" name="Segnaposto testo 20"/>
          <p:cNvSpPr>
            <a:spLocks noGrp="1"/>
          </p:cNvSpPr>
          <p:nvPr>
            <p:ph type="body" sz="quarter" idx="14" hasCustomPrompt="1"/>
          </p:nvPr>
        </p:nvSpPr>
        <p:spPr>
          <a:xfrm>
            <a:off x="5212968" y="2505766"/>
            <a:ext cx="3025513" cy="885825"/>
          </a:xfrm>
        </p:spPr>
        <p:txBody>
          <a:bodyPr rtlCol="0" anchor="ctr"/>
          <a:lstStyle>
            <a:lvl1pPr marL="0" indent="0" algn="ctr">
              <a:buNone/>
              <a:defRPr sz="8000" b="1" i="0">
                <a:latin typeface="+mj-lt"/>
              </a:defRPr>
            </a:lvl1pPr>
          </a:lstStyle>
          <a:p>
            <a:pPr lvl="0" rtl="0"/>
            <a:r>
              <a:rPr lang="it-IT" dirty="0"/>
              <a:t>2</a:t>
            </a:r>
            <a:endParaRPr lang="it-IT" dirty="0"/>
          </a:p>
        </p:txBody>
      </p:sp>
      <p:sp>
        <p:nvSpPr>
          <p:cNvPr id="33" name="Segnaposto testo 32"/>
          <p:cNvSpPr>
            <a:spLocks noGrp="1"/>
          </p:cNvSpPr>
          <p:nvPr>
            <p:ph type="body" sz="quarter" idx="30" hasCustomPrompt="1"/>
          </p:nvPr>
        </p:nvSpPr>
        <p:spPr>
          <a:xfrm>
            <a:off x="8737600" y="2490630"/>
            <a:ext cx="2090738" cy="900962"/>
          </a:xfrm>
        </p:spPr>
        <p:txBody>
          <a:bodyPr vert="horz" lIns="0" tIns="0" rIns="0" bIns="0" rtlCol="0" anchor="ctr">
            <a:noAutofit/>
          </a:bodyPr>
          <a:lstStyle>
            <a:lvl1pPr marL="0" indent="0" algn="ctr">
              <a:buNone/>
              <a:defRPr lang="en-ZA" sz="8000" b="1" i="0" dirty="0">
                <a:latin typeface="+mj-lt"/>
              </a:defRPr>
            </a:lvl1pPr>
          </a:lstStyle>
          <a:p>
            <a:pPr marL="266700" lvl="0" indent="-266700" algn="ctr" rtl="0"/>
            <a:r>
              <a:rPr lang="it-IT" dirty="0"/>
              <a:t>3</a:t>
            </a:r>
            <a:endParaRPr lang="it-IT" dirty="0"/>
          </a:p>
        </p:txBody>
      </p:sp>
      <p:sp>
        <p:nvSpPr>
          <p:cNvPr id="35" name="Segnaposto testo 34"/>
          <p:cNvSpPr>
            <a:spLocks noGrp="1"/>
          </p:cNvSpPr>
          <p:nvPr>
            <p:ph type="body" sz="quarter" idx="31" hasCustomPrompt="1"/>
          </p:nvPr>
        </p:nvSpPr>
        <p:spPr>
          <a:xfrm>
            <a:off x="1820138" y="4015478"/>
            <a:ext cx="2489200" cy="1012825"/>
          </a:xfrm>
        </p:spPr>
        <p:txBody>
          <a:bodyPr rtlCol="0"/>
          <a:lstStyle>
            <a:lvl1pPr marL="0" indent="0" algn="ctr">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Descrizione della sezione</a:t>
            </a:r>
            <a:endParaRPr lang="it-IT" dirty="0"/>
          </a:p>
        </p:txBody>
      </p:sp>
      <p:sp>
        <p:nvSpPr>
          <p:cNvPr id="37" name="Segnaposto testo 36"/>
          <p:cNvSpPr>
            <a:spLocks noGrp="1"/>
          </p:cNvSpPr>
          <p:nvPr>
            <p:ph type="body" sz="quarter" idx="32" hasCustomPrompt="1"/>
          </p:nvPr>
        </p:nvSpPr>
        <p:spPr>
          <a:xfrm>
            <a:off x="5481124" y="4015478"/>
            <a:ext cx="2489200" cy="1011238"/>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it-IT" dirty="0"/>
              <a:t>Descrizione della sezione</a:t>
            </a:r>
            <a:endParaRPr lang="it-IT" dirty="0"/>
          </a:p>
        </p:txBody>
      </p:sp>
      <p:sp>
        <p:nvSpPr>
          <p:cNvPr id="39" name="Segnaposto testo 38"/>
          <p:cNvSpPr>
            <a:spLocks noGrp="1"/>
          </p:cNvSpPr>
          <p:nvPr>
            <p:ph type="body" sz="quarter" idx="33" hasCustomPrompt="1"/>
          </p:nvPr>
        </p:nvSpPr>
        <p:spPr>
          <a:xfrm>
            <a:off x="8737600" y="4015478"/>
            <a:ext cx="2090738" cy="1012825"/>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it-IT" dirty="0"/>
              <a:t>Descrizione della sezione</a:t>
            </a:r>
            <a:endParaRPr lang="it-IT"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3" name="Segnaposto testo 2"/>
          <p:cNvSpPr>
            <a:spLocks noGrp="1"/>
          </p:cNvSpPr>
          <p:nvPr>
            <p:ph type="body" idx="1" hasCustomPrompt="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smtClean="0"/>
              <a:t>Modifica gli stili del testo dello schema</a:t>
            </a:r>
            <a:endParaRPr lang="it-IT" smtClean="0"/>
          </a:p>
        </p:txBody>
      </p:sp>
      <p:sp>
        <p:nvSpPr>
          <p:cNvPr id="4" name="Segnaposto contenuto 3"/>
          <p:cNvSpPr>
            <a:spLocks noGrp="1"/>
          </p:cNvSpPr>
          <p:nvPr>
            <p:ph sz="half" idx="2" hasCustomPrompt="1"/>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Modifica gli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
        <p:nvSpPr>
          <p:cNvPr id="10" name="Segnaposto piè di pagina 9"/>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endParaRPr lang="it-IT" dirty="0"/>
          </a:p>
        </p:txBody>
      </p:sp>
      <p:sp>
        <p:nvSpPr>
          <p:cNvPr id="11" name="Segnaposto numero diapositiva 10"/>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fld>
            <a:endParaRPr lang="it-IT" dirty="0"/>
          </a:p>
        </p:txBody>
      </p:sp>
      <p:sp>
        <p:nvSpPr>
          <p:cNvPr id="8" name="Segnaposto testo 7"/>
          <p:cNvSpPr>
            <a:spLocks noGrp="1"/>
          </p:cNvSpPr>
          <p:nvPr>
            <p:ph type="body" sz="quarter" idx="12" hasCustomPrompt="1"/>
          </p:nvPr>
        </p:nvSpPr>
        <p:spPr>
          <a:xfrm>
            <a:off x="6299887" y="1584325"/>
            <a:ext cx="5472113" cy="4606925"/>
          </a:xfrm>
        </p:spPr>
        <p:txBody>
          <a:bodyPr rtlCol="0"/>
          <a:lstStyle/>
          <a:p>
            <a:pPr lvl="0" rtl="0"/>
            <a:r>
              <a:rPr lang="it-IT" smtClean="0"/>
              <a:t>Modifica gli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
        <p:nvSpPr>
          <p:cNvPr id="12" name="Segnaposto testo 11"/>
          <p:cNvSpPr>
            <a:spLocks noGrp="1"/>
          </p:cNvSpPr>
          <p:nvPr>
            <p:ph type="body" sz="quarter" idx="13" hasCustomPrompt="1"/>
          </p:nvPr>
        </p:nvSpPr>
        <p:spPr>
          <a:xfrm>
            <a:off x="6300000" y="1152525"/>
            <a:ext cx="5472000" cy="358775"/>
          </a:xfrm>
        </p:spPr>
        <p:txBody>
          <a:bodyPr rtlCol="0"/>
          <a:lstStyle>
            <a:lvl1pPr marL="0" indent="0">
              <a:buNone/>
              <a:defRPr sz="2400" b="1"/>
            </a:lvl1pPr>
          </a:lstStyle>
          <a:p>
            <a:pPr lvl="0" rtl="0"/>
            <a:r>
              <a:rPr lang="it-IT" smtClean="0"/>
              <a:t>Modifica gli stili del testo dello schema</a:t>
            </a:r>
            <a:endParaRPr lang="it-IT"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azio di mercato">
    <p:spTree>
      <p:nvGrpSpPr>
        <p:cNvPr id="1" name=""/>
        <p:cNvGrpSpPr/>
        <p:nvPr/>
      </p:nvGrpSpPr>
      <p:grpSpPr>
        <a:xfrm>
          <a:off x="0" y="0"/>
          <a:ext cx="0" cy="0"/>
          <a:chOff x="0" y="0"/>
          <a:chExt cx="0" cy="0"/>
        </a:xfrm>
      </p:grpSpPr>
      <p:sp>
        <p:nvSpPr>
          <p:cNvPr id="13" name="Figura a mano libera: Forma 12"/>
          <p:cNvSpPr/>
          <p:nvPr userDrawn="1"/>
        </p:nvSpPr>
        <p:spPr>
          <a:xfrm rot="4308689">
            <a:off x="9605830" y="-345925"/>
            <a:ext cx="2706415" cy="2832124"/>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6" name="Segnaposto piè di pagina 5"/>
          <p:cNvSpPr>
            <a:spLocks noGrp="1"/>
          </p:cNvSpPr>
          <p:nvPr>
            <p:ph type="ftr" sz="quarter" idx="10"/>
          </p:nvPr>
        </p:nvSpPr>
        <p:spPr>
          <a:xfrm>
            <a:off x="431999" y="6188628"/>
            <a:ext cx="8784941" cy="365125"/>
          </a:xfrm>
        </p:spPr>
        <p:txBody>
          <a:bodyPr rtlCol="0"/>
          <a:lstStyle>
            <a:lvl1pPr>
              <a:defRPr>
                <a:solidFill>
                  <a:schemeClr val="tx1">
                    <a:lumMod val="75000"/>
                    <a:lumOff val="25000"/>
                  </a:schemeClr>
                </a:solidFill>
              </a:defRPr>
            </a:lvl1pPr>
          </a:lstStyle>
          <a:p>
            <a:pPr rtl="0"/>
            <a:r>
              <a:rPr lang="it-IT" dirty="0"/>
              <a:t>Aggiungere un piè di pagina</a:t>
            </a:r>
            <a:endParaRPr lang="it-IT" dirty="0"/>
          </a:p>
        </p:txBody>
      </p:sp>
      <p:sp>
        <p:nvSpPr>
          <p:cNvPr id="7" name="Segnaposto numero diapositiva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fld>
            <a:endParaRPr lang="it-IT" dirty="0"/>
          </a:p>
        </p:txBody>
      </p:sp>
      <p:cxnSp>
        <p:nvCxnSpPr>
          <p:cNvPr id="14" name="Connettore diritto 13"/>
          <p:cNvCxnSpPr/>
          <p:nvPr userDrawn="1"/>
        </p:nvCxnSpPr>
        <p:spPr>
          <a:xfrm>
            <a:off x="6096000"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userDrawn="1"/>
        </p:nvCxnSpPr>
        <p:spPr>
          <a:xfrm flipH="1">
            <a:off x="432000" y="3504678"/>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Segnaposto testo 5"/>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dirty="0"/>
              <a:t>Titolo quadrante</a:t>
            </a:r>
            <a:endParaRPr lang="it-IT" dirty="0"/>
          </a:p>
        </p:txBody>
      </p:sp>
      <p:sp>
        <p:nvSpPr>
          <p:cNvPr id="20" name="Segnaposto testo 5"/>
          <p:cNvSpPr>
            <a:spLocks noGrp="1"/>
          </p:cNvSpPr>
          <p:nvPr>
            <p:ph type="body" sz="quarter" idx="13" hasCustomPrompt="1"/>
          </p:nvPr>
        </p:nvSpPr>
        <p:spPr>
          <a:xfrm>
            <a:off x="5106000" y="585757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dirty="0"/>
              <a:t>Titolo quadrante</a:t>
            </a:r>
            <a:endParaRPr lang="it-IT" dirty="0"/>
          </a:p>
        </p:txBody>
      </p:sp>
      <p:sp>
        <p:nvSpPr>
          <p:cNvPr id="21" name="Segnaposto testo 5"/>
          <p:cNvSpPr>
            <a:spLocks noGrp="1"/>
          </p:cNvSpPr>
          <p:nvPr>
            <p:ph type="body" sz="quarter" idx="14" hasCustomPrompt="1"/>
          </p:nvPr>
        </p:nvSpPr>
        <p:spPr>
          <a:xfrm>
            <a:off x="432000" y="318782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it-IT" dirty="0"/>
              <a:t>Titolo quadrante</a:t>
            </a:r>
            <a:endParaRPr lang="it-IT" dirty="0"/>
          </a:p>
        </p:txBody>
      </p:sp>
      <p:sp>
        <p:nvSpPr>
          <p:cNvPr id="22" name="Segnaposto testo 5"/>
          <p:cNvSpPr>
            <a:spLocks noGrp="1"/>
          </p:cNvSpPr>
          <p:nvPr>
            <p:ph type="body" sz="quarter" idx="15" hasCustomPrompt="1"/>
          </p:nvPr>
        </p:nvSpPr>
        <p:spPr>
          <a:xfrm>
            <a:off x="9792001" y="318782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it-IT" dirty="0"/>
              <a:t>Titolo quadrante</a:t>
            </a:r>
            <a:endParaRPr lang="it-IT"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onne con riquadri">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3" name="Segnaposto contenuto 2"/>
          <p:cNvSpPr>
            <a:spLocks noGrp="1"/>
          </p:cNvSpPr>
          <p:nvPr>
            <p:ph idx="1" hasCustomPrompt="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Modifica gli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
        <p:nvSpPr>
          <p:cNvPr id="7" name="Segnaposto piè di pagina 6"/>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endParaRPr lang="it-IT" dirty="0"/>
          </a:p>
        </p:txBody>
      </p:sp>
      <p:sp>
        <p:nvSpPr>
          <p:cNvPr id="8" name="Segnaposto numero diapositiva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fld>
            <a:endParaRPr lang="it-IT" dirty="0"/>
          </a:p>
        </p:txBody>
      </p:sp>
      <p:sp>
        <p:nvSpPr>
          <p:cNvPr id="5" name="Segnaposto testo 4"/>
          <p:cNvSpPr>
            <a:spLocks noGrp="1"/>
          </p:cNvSpPr>
          <p:nvPr>
            <p:ph type="body" sz="quarter" idx="12" hasCustomPrompt="1"/>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it-IT" smtClean="0"/>
              <a:t>Modifica gli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
        <p:nvSpPr>
          <p:cNvPr id="11" name="Segnaposto testo 10"/>
          <p:cNvSpPr>
            <a:spLocks noGrp="1"/>
          </p:cNvSpPr>
          <p:nvPr>
            <p:ph type="body" sz="quarter" idx="13" hasCustomPrompt="1"/>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it-IT" smtClean="0"/>
              <a:t>Modifica gli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
        <p:nvSpPr>
          <p:cNvPr id="9" name="Segnaposto testo 8"/>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Intestazione secondaria</a:t>
            </a:r>
            <a:endParaRPr lang="it-IT" dirty="0"/>
          </a:p>
        </p:txBody>
      </p:sp>
      <p:sp>
        <p:nvSpPr>
          <p:cNvPr id="6" name="Segnaposto testo 5"/>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it-IT" dirty="0"/>
              <a:t>Titolo sezione 1</a:t>
            </a:r>
            <a:endParaRPr lang="it-IT" dirty="0"/>
          </a:p>
        </p:txBody>
      </p:sp>
      <p:sp>
        <p:nvSpPr>
          <p:cNvPr id="12" name="Segnaposto testo 11"/>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j-lt"/>
              </a:defRPr>
            </a:lvl1pPr>
          </a:lstStyle>
          <a:p>
            <a:pPr lvl="0" rtl="0"/>
            <a:r>
              <a:rPr lang="it-IT" dirty="0"/>
              <a:t>Titolo sezione 2</a:t>
            </a:r>
            <a:endParaRPr lang="it-IT" dirty="0"/>
          </a:p>
        </p:txBody>
      </p:sp>
      <p:sp>
        <p:nvSpPr>
          <p:cNvPr id="14" name="Segnaposto testo 13"/>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j-lt"/>
              </a:defRPr>
            </a:lvl1pPr>
          </a:lstStyle>
          <a:p>
            <a:pPr lvl="0" rtl="0"/>
            <a:r>
              <a:rPr lang="it-IT" dirty="0"/>
              <a:t>Titolo sezione 3</a:t>
            </a:r>
            <a:endParaRPr lang="it-IT"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quenza temporal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6" name="Segnaposto piè di pagina 5"/>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endParaRPr lang="it-IT" dirty="0"/>
          </a:p>
        </p:txBody>
      </p:sp>
      <p:sp>
        <p:nvSpPr>
          <p:cNvPr id="7" name="Segnaposto numero diapositiva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fld>
            <a:endParaRPr lang="it-IT" dirty="0"/>
          </a:p>
        </p:txBody>
      </p:sp>
      <p:sp>
        <p:nvSpPr>
          <p:cNvPr id="13" name="Segnaposto testo 8"/>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Intestazione secondaria</a:t>
            </a:r>
            <a:endParaRPr lang="it-IT" dirty="0"/>
          </a:p>
        </p:txBody>
      </p:sp>
      <p:cxnSp>
        <p:nvCxnSpPr>
          <p:cNvPr id="15" name="Connettore diritto con freccia 14"/>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Segnaposto testo 10"/>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it-IT" dirty="0"/>
              <a:t>Anno</a:t>
            </a:r>
            <a:endParaRPr lang="it-IT" dirty="0"/>
          </a:p>
        </p:txBody>
      </p:sp>
      <p:sp>
        <p:nvSpPr>
          <p:cNvPr id="17" name="Segnaposto testo 10"/>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21" name="Segnaposto testo 10"/>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22" name="Segnaposto testo 10"/>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25" name="Segnaposto testo 10"/>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26" name="Segnaposto testo 10"/>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it-IT" dirty="0"/>
              <a:t>Anno</a:t>
            </a:r>
            <a:endParaRPr lang="it-IT" dirty="0"/>
          </a:p>
        </p:txBody>
      </p:sp>
      <p:sp>
        <p:nvSpPr>
          <p:cNvPr id="28" name="Segnaposto testo 10"/>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30" name="Segnaposto testo 10"/>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31" name="Segnaposto testo 10"/>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32" name="Segnaposto testo 10"/>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33" name="Segnaposto testo 10"/>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34" name="Segnaposto testo 10"/>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35" name="Segnaposto testo 10"/>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36" name="Segnaposto testo 10"/>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37" name="Segnaposto testo 10"/>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38" name="Segnaposto testo 10"/>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39" name="Segnaposto testo 10"/>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40" name="Segnaposto testo 10"/>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41" name="Segnaposto testo 10"/>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42" name="Segnaposto testo 10"/>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43" name="Segnaposto testo 10"/>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44" name="Segnaposto testo 10"/>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45" name="Segnaposto testo 10"/>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46" name="Segnaposto testo 10"/>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47" name="Segnaposto testo 10"/>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48" name="Segnaposto testo 10"/>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endParaRPr lang="it-IT" dirty="0"/>
          </a:p>
        </p:txBody>
      </p:sp>
      <p:sp>
        <p:nvSpPr>
          <p:cNvPr id="49" name="Segnaposto testo 3"/>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it-IT" dirty="0"/>
              <a:t>Titolo elemento</a:t>
            </a:r>
            <a:endParaRPr lang="it-IT" dirty="0"/>
          </a:p>
        </p:txBody>
      </p:sp>
      <p:sp>
        <p:nvSpPr>
          <p:cNvPr id="50" name="Segnaposto testo 36"/>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it-IT" dirty="0"/>
              <a:t>Mese, Anno</a:t>
            </a:r>
            <a:endParaRPr lang="it-IT"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membri del team">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7" name="Segnaposto piè di pagina 6"/>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endParaRPr lang="it-IT" dirty="0"/>
          </a:p>
        </p:txBody>
      </p:sp>
      <p:sp>
        <p:nvSpPr>
          <p:cNvPr id="8" name="Segnaposto numero diapositiva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fld>
            <a:endParaRPr lang="it-IT" dirty="0"/>
          </a:p>
        </p:txBody>
      </p:sp>
      <p:sp>
        <p:nvSpPr>
          <p:cNvPr id="5" name="Segnaposto testo 4"/>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it-IT" dirty="0"/>
              <a:t>Titolo</a:t>
            </a:r>
            <a:endParaRPr lang="it-IT" dirty="0"/>
          </a:p>
        </p:txBody>
      </p:sp>
      <p:sp>
        <p:nvSpPr>
          <p:cNvPr id="13" name="Segnaposto testo 12"/>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it-IT" dirty="0"/>
              <a:t>Titolo</a:t>
            </a:r>
            <a:endParaRPr lang="it-IT" dirty="0"/>
          </a:p>
        </p:txBody>
      </p:sp>
      <p:sp>
        <p:nvSpPr>
          <p:cNvPr id="15" name="Segnaposto testo 14"/>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it-IT" dirty="0"/>
              <a:t>Titolo</a:t>
            </a:r>
            <a:endParaRPr lang="it-IT" dirty="0"/>
          </a:p>
        </p:txBody>
      </p:sp>
      <p:sp>
        <p:nvSpPr>
          <p:cNvPr id="17" name="Segnaposto testo 16"/>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it-IT" dirty="0"/>
              <a:t>Titolo</a:t>
            </a:r>
            <a:endParaRPr lang="it-IT" dirty="0"/>
          </a:p>
        </p:txBody>
      </p:sp>
      <p:sp>
        <p:nvSpPr>
          <p:cNvPr id="6" name="Segnaposto testo 5"/>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it-IT" dirty="0"/>
              <a:t>Nome completo</a:t>
            </a:r>
            <a:endParaRPr lang="it-IT" dirty="0"/>
          </a:p>
        </p:txBody>
      </p:sp>
      <p:sp>
        <p:nvSpPr>
          <p:cNvPr id="10" name="Segnaposto testo 9"/>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it-IT" dirty="0"/>
              <a:t>Nome completo</a:t>
            </a:r>
            <a:endParaRPr lang="it-IT" dirty="0"/>
          </a:p>
        </p:txBody>
      </p:sp>
      <p:sp>
        <p:nvSpPr>
          <p:cNvPr id="12" name="Segnaposto testo 11"/>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it-IT" dirty="0"/>
              <a:t>Nome completo</a:t>
            </a:r>
            <a:endParaRPr lang="it-IT" dirty="0"/>
          </a:p>
        </p:txBody>
      </p:sp>
      <p:sp>
        <p:nvSpPr>
          <p:cNvPr id="16" name="Segnaposto testo 15"/>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it-IT" dirty="0"/>
              <a:t>Nome completo</a:t>
            </a:r>
            <a:endParaRPr lang="it-IT" dirty="0"/>
          </a:p>
        </p:txBody>
      </p:sp>
      <p:sp>
        <p:nvSpPr>
          <p:cNvPr id="19" name="Segnaposto testo 18"/>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it-IT" dirty="0"/>
              <a:t>Nome completo</a:t>
            </a:r>
            <a:endParaRPr lang="it-IT" dirty="0"/>
          </a:p>
        </p:txBody>
      </p:sp>
      <p:sp>
        <p:nvSpPr>
          <p:cNvPr id="21" name="Segnaposto testo 20"/>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it-IT" dirty="0"/>
              <a:t>Titolo</a:t>
            </a:r>
            <a:endParaRPr lang="it-IT" dirty="0"/>
          </a:p>
        </p:txBody>
      </p:sp>
      <p:sp>
        <p:nvSpPr>
          <p:cNvPr id="23" name="Segnaposto immagine 22"/>
          <p:cNvSpPr>
            <a:spLocks noGrp="1"/>
          </p:cNvSpPr>
          <p:nvPr>
            <p:ph type="pic" sz="quarter" idx="22" hasCustomPrompt="1"/>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it-IT" smtClean="0"/>
              <a:t>Fare clic sull'icona per inserire un'immagine</a:t>
            </a:r>
            <a:endParaRPr lang="it-IT" dirty="0"/>
          </a:p>
        </p:txBody>
      </p:sp>
      <p:sp>
        <p:nvSpPr>
          <p:cNvPr id="24" name="Segnaposto immagine 22"/>
          <p:cNvSpPr>
            <a:spLocks noGrp="1"/>
          </p:cNvSpPr>
          <p:nvPr>
            <p:ph type="pic" sz="quarter" idx="23" hasCustomPrompt="1"/>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it-IT" smtClean="0"/>
              <a:t>Fare clic sull'icona per inserire un'immagine</a:t>
            </a:r>
            <a:endParaRPr lang="it-IT" dirty="0"/>
          </a:p>
        </p:txBody>
      </p:sp>
      <p:sp>
        <p:nvSpPr>
          <p:cNvPr id="25" name="Segnaposto immagine 22"/>
          <p:cNvSpPr>
            <a:spLocks noGrp="1"/>
          </p:cNvSpPr>
          <p:nvPr>
            <p:ph type="pic" sz="quarter" idx="24" hasCustomPrompt="1"/>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it-IT" smtClean="0"/>
              <a:t>Fare clic sull'icona per inserire un'immagine</a:t>
            </a:r>
            <a:endParaRPr lang="it-IT" dirty="0"/>
          </a:p>
        </p:txBody>
      </p:sp>
      <p:sp>
        <p:nvSpPr>
          <p:cNvPr id="26" name="Segnaposto immagine 22"/>
          <p:cNvSpPr>
            <a:spLocks noGrp="1"/>
          </p:cNvSpPr>
          <p:nvPr>
            <p:ph type="pic" sz="quarter" idx="25" hasCustomPrompt="1"/>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it-IT" smtClean="0"/>
              <a:t>Fare clic sull'icona per inserire un'immagine</a:t>
            </a:r>
            <a:endParaRPr lang="it-IT" dirty="0"/>
          </a:p>
        </p:txBody>
      </p:sp>
      <p:sp>
        <p:nvSpPr>
          <p:cNvPr id="27" name="Segnaposto immagine 22"/>
          <p:cNvSpPr>
            <a:spLocks noGrp="1"/>
          </p:cNvSpPr>
          <p:nvPr>
            <p:ph type="pic" sz="quarter" idx="26" hasCustomPrompt="1"/>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it-IT" smtClean="0"/>
              <a:t>Fare clic sull'icona per inserire un'immagine</a:t>
            </a:r>
            <a:endParaRPr lang="it-IT" dirty="0"/>
          </a:p>
        </p:txBody>
      </p:sp>
      <p:sp>
        <p:nvSpPr>
          <p:cNvPr id="20" name="Segnaposto immagine 22"/>
          <p:cNvSpPr>
            <a:spLocks noGrp="1"/>
          </p:cNvSpPr>
          <p:nvPr>
            <p:ph type="pic" sz="quarter" idx="27" hasCustomPrompt="1"/>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it-IT" smtClean="0"/>
              <a:t>Fare clic sull'icona per inserire un'immagine</a:t>
            </a:r>
            <a:endParaRPr lang="it-IT" dirty="0"/>
          </a:p>
        </p:txBody>
      </p:sp>
      <p:sp>
        <p:nvSpPr>
          <p:cNvPr id="4" name="Segnaposto testo 3"/>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it-IT" dirty="0"/>
              <a:t>Nome completo</a:t>
            </a:r>
            <a:endParaRPr lang="it-IT" dirty="0"/>
          </a:p>
        </p:txBody>
      </p:sp>
      <p:sp>
        <p:nvSpPr>
          <p:cNvPr id="11" name="Segnaposto testo 10"/>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it-IT" dirty="0"/>
              <a:t>Titolo</a:t>
            </a:r>
            <a:endParaRPr lang="it-IT"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lo titolo e sottotitolo">
    <p:spTree>
      <p:nvGrpSpPr>
        <p:cNvPr id="1" name=""/>
        <p:cNvGrpSpPr/>
        <p:nvPr/>
      </p:nvGrpSpPr>
      <p:grpSpPr>
        <a:xfrm>
          <a:off x="0" y="0"/>
          <a:ext cx="0" cy="0"/>
          <a:chOff x="0" y="0"/>
          <a:chExt cx="0" cy="0"/>
        </a:xfrm>
      </p:grpSpPr>
      <p:sp>
        <p:nvSpPr>
          <p:cNvPr id="29" name="Figura a mano libera: Forma 28"/>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6" name="Segnaposto piè di pagina 5"/>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endParaRPr lang="it-IT" dirty="0"/>
          </a:p>
        </p:txBody>
      </p:sp>
      <p:sp>
        <p:nvSpPr>
          <p:cNvPr id="7" name="Segnaposto numero diapositiva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fld>
            <a:endParaRPr lang="it-IT" dirty="0"/>
          </a:p>
        </p:txBody>
      </p:sp>
      <p:sp>
        <p:nvSpPr>
          <p:cNvPr id="14" name="Figura a mano libera: Forma 13"/>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Figura a mano libera: Forma 18"/>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8" name="Figura a mano libera: Forma 17"/>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Figura a mano libera: Forma 19"/>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1" fmla="*/ 0 w 1980696"/>
              <a:gd name="connsiteY0-2" fmla="*/ 1680311 h 1680311"/>
              <a:gd name="connsiteX1-3" fmla="*/ 1337031 w 1980696"/>
              <a:gd name="connsiteY1-4" fmla="*/ 0 h 1680311"/>
              <a:gd name="connsiteX2-5" fmla="*/ 1980696 w 1980696"/>
              <a:gd name="connsiteY2-6" fmla="*/ 1143817 h 1680311"/>
              <a:gd name="connsiteX3-7" fmla="*/ 1459417 w 1980696"/>
              <a:gd name="connsiteY3-8" fmla="*/ 1680311 h 1680311"/>
              <a:gd name="connsiteX4" fmla="*/ 0 w 1980696"/>
              <a:gd name="connsiteY4" fmla="*/ 1680311 h 1680311"/>
              <a:gd name="connsiteX0-9" fmla="*/ 0 w 1459417"/>
              <a:gd name="connsiteY0-10" fmla="*/ 1680311 h 1680311"/>
              <a:gd name="connsiteX1-11" fmla="*/ 1337031 w 1459417"/>
              <a:gd name="connsiteY1-12" fmla="*/ 0 h 1680311"/>
              <a:gd name="connsiteX2-13" fmla="*/ 1360698 w 1459417"/>
              <a:gd name="connsiteY2-14" fmla="*/ 208215 h 1680311"/>
              <a:gd name="connsiteX3-15" fmla="*/ 1459417 w 1459417"/>
              <a:gd name="connsiteY3-16" fmla="*/ 1680311 h 1680311"/>
              <a:gd name="connsiteX4-17" fmla="*/ 0 w 1459417"/>
              <a:gd name="connsiteY4-18" fmla="*/ 1680311 h 1680311"/>
              <a:gd name="connsiteX0-19" fmla="*/ 0 w 1360698"/>
              <a:gd name="connsiteY0-20" fmla="*/ 1680311 h 1688402"/>
              <a:gd name="connsiteX1-21" fmla="*/ 1337031 w 1360698"/>
              <a:gd name="connsiteY1-22" fmla="*/ 0 h 1688402"/>
              <a:gd name="connsiteX2-23" fmla="*/ 1360698 w 1360698"/>
              <a:gd name="connsiteY2-24" fmla="*/ 208215 h 1688402"/>
              <a:gd name="connsiteX3-25" fmla="*/ 278710 w 1360698"/>
              <a:gd name="connsiteY3-26" fmla="*/ 1688402 h 1688402"/>
              <a:gd name="connsiteX4-27" fmla="*/ 0 w 1360698"/>
              <a:gd name="connsiteY4-28" fmla="*/ 1680311 h 1688402"/>
              <a:gd name="connsiteX0-29" fmla="*/ 0 w 1360698"/>
              <a:gd name="connsiteY0-30" fmla="*/ 1680311 h 1698354"/>
              <a:gd name="connsiteX1-31" fmla="*/ 1337031 w 1360698"/>
              <a:gd name="connsiteY1-32" fmla="*/ 0 h 1698354"/>
              <a:gd name="connsiteX2-33" fmla="*/ 1360698 w 1360698"/>
              <a:gd name="connsiteY2-34" fmla="*/ 208215 h 1698354"/>
              <a:gd name="connsiteX3-35" fmla="*/ 415804 w 1360698"/>
              <a:gd name="connsiteY3-36" fmla="*/ 1698354 h 1698354"/>
              <a:gd name="connsiteX4-37" fmla="*/ 0 w 1360698"/>
              <a:gd name="connsiteY4-38" fmla="*/ 1680311 h 1698354"/>
              <a:gd name="connsiteX0-39" fmla="*/ 0 w 1360698"/>
              <a:gd name="connsiteY0-40" fmla="*/ 1556337 h 1574380"/>
              <a:gd name="connsiteX1-41" fmla="*/ 1226116 w 1360698"/>
              <a:gd name="connsiteY1-42" fmla="*/ 0 h 1574380"/>
              <a:gd name="connsiteX2-43" fmla="*/ 1360698 w 1360698"/>
              <a:gd name="connsiteY2-44" fmla="*/ 84241 h 1574380"/>
              <a:gd name="connsiteX3-45" fmla="*/ 415804 w 1360698"/>
              <a:gd name="connsiteY3-46" fmla="*/ 1574380 h 1574380"/>
              <a:gd name="connsiteX4-47" fmla="*/ 0 w 1360698"/>
              <a:gd name="connsiteY4-48" fmla="*/ 1556337 h 1574380"/>
              <a:gd name="connsiteX0-49" fmla="*/ 0 w 1303560"/>
              <a:gd name="connsiteY0-50" fmla="*/ 1556337 h 1574380"/>
              <a:gd name="connsiteX1-51" fmla="*/ 1226116 w 1303560"/>
              <a:gd name="connsiteY1-52" fmla="*/ 0 h 1574380"/>
              <a:gd name="connsiteX2-53" fmla="*/ 1303560 w 1303560"/>
              <a:gd name="connsiteY2-54" fmla="*/ 105569 h 1574380"/>
              <a:gd name="connsiteX3-55" fmla="*/ 415804 w 1303560"/>
              <a:gd name="connsiteY3-56" fmla="*/ 1574380 h 1574380"/>
              <a:gd name="connsiteX4-57" fmla="*/ 0 w 1303560"/>
              <a:gd name="connsiteY4-58" fmla="*/ 1556337 h 1574380"/>
              <a:gd name="connsiteX0-59" fmla="*/ 0 w 1246227"/>
              <a:gd name="connsiteY0-60" fmla="*/ 1580187 h 1580187"/>
              <a:gd name="connsiteX1-61" fmla="*/ 1168783 w 1246227"/>
              <a:gd name="connsiteY1-62" fmla="*/ 0 h 1580187"/>
              <a:gd name="connsiteX2-63" fmla="*/ 1246227 w 1246227"/>
              <a:gd name="connsiteY2-64" fmla="*/ 105569 h 1580187"/>
              <a:gd name="connsiteX3-65" fmla="*/ 358471 w 1246227"/>
              <a:gd name="connsiteY3-66" fmla="*/ 1574380 h 1580187"/>
              <a:gd name="connsiteX4-67" fmla="*/ 0 w 1246227"/>
              <a:gd name="connsiteY4-68" fmla="*/ 1580187 h 1580187"/>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4" name="Figura a mano libera: Forma 23"/>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3" name="Figura a mano libera: Forma 22"/>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3" name="Segnaposto testo 8"/>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Intestazione secondaria</a:t>
            </a:r>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a titolo">
    <p:bg>
      <p:bgPr>
        <a:solidFill>
          <a:schemeClr val="bg1"/>
        </a:solidFill>
        <a:effectLst/>
      </p:bgPr>
    </p:bg>
    <p:spTree>
      <p:nvGrpSpPr>
        <p:cNvPr id="1" name=""/>
        <p:cNvGrpSpPr/>
        <p:nvPr/>
      </p:nvGrpSpPr>
      <p:grpSpPr>
        <a:xfrm>
          <a:off x="0" y="0"/>
          <a:ext cx="0" cy="0"/>
          <a:chOff x="0" y="0"/>
          <a:chExt cx="0" cy="0"/>
        </a:xfrm>
      </p:grpSpPr>
      <p:sp>
        <p:nvSpPr>
          <p:cNvPr id="8" name="Rettangolo 7"/>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9" name="Rettangolo 8"/>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Rettangolo 9"/>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1" name="Rettangolo 10"/>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2" name="Segnaposto immagine 31"/>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it-IT" dirty="0"/>
              <a:t>Inserire o trascinare l'immagine qui</a:t>
            </a:r>
            <a:endParaRPr lang="it-IT" dirty="0"/>
          </a:p>
        </p:txBody>
      </p:sp>
      <p:sp>
        <p:nvSpPr>
          <p:cNvPr id="2" name="Titolo 1"/>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4200" spc="-150">
                <a:solidFill>
                  <a:schemeClr val="bg1"/>
                </a:solidFill>
              </a:defRPr>
            </a:lvl1pPr>
          </a:lstStyle>
          <a:p>
            <a:pPr rtl="0"/>
            <a:r>
              <a:rPr lang="it-IT" dirty="0"/>
              <a:t>Fare clic per modificare </a:t>
            </a:r>
            <a:br>
              <a:rPr lang="it-IT" dirty="0"/>
            </a:br>
            <a:r>
              <a:rPr lang="it-IT" dirty="0"/>
              <a:t>lo stile del titolo</a:t>
            </a:r>
            <a:endParaRPr lang="it-IT" dirty="0"/>
          </a:p>
        </p:txBody>
      </p:sp>
      <p:sp>
        <p:nvSpPr>
          <p:cNvPr id="3" name="Sottotitolo 2"/>
          <p:cNvSpPr>
            <a:spLocks noGrp="1"/>
          </p:cNvSpPr>
          <p:nvPr>
            <p:ph type="subTitle" idx="1" hasCustomPrompt="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smtClean="0"/>
              <a:t>Fare clic per modificare lo stile del sottotitolo dello schema</a:t>
            </a:r>
            <a:endParaRPr lang="it-IT" dirty="0"/>
          </a:p>
        </p:txBody>
      </p:sp>
      <p:sp>
        <p:nvSpPr>
          <p:cNvPr id="5" name="Segnaposto numero diapositiva 4"/>
          <p:cNvSpPr>
            <a:spLocks noGrp="1"/>
          </p:cNvSpPr>
          <p:nvPr>
            <p:ph type="sldNum" sz="quarter" idx="14"/>
          </p:nvPr>
        </p:nvSpPr>
        <p:spPr/>
        <p:txBody>
          <a:bodyPr rtlCol="0"/>
          <a:lstStyle/>
          <a:p>
            <a:pPr rtl="0"/>
            <a:fld id="{19B51A1E-902D-48AF-9020-955120F399B6}" type="slidenum">
              <a:rPr lang="it-IT" smtClean="0"/>
            </a:fld>
            <a:endParaRPr lang="it-IT" dirty="0"/>
          </a:p>
        </p:txBody>
      </p:sp>
      <p:sp>
        <p:nvSpPr>
          <p:cNvPr id="6" name="Casella di testo 5"/>
          <p:cNvSpPr txBox="1"/>
          <p:nvPr userDrawn="1"/>
        </p:nvSpPr>
        <p:spPr>
          <a:xfrm>
            <a:off x="5861957" y="6613071"/>
            <a:ext cx="0" cy="0"/>
          </a:xfrm>
          <a:prstGeom prst="rect">
            <a:avLst/>
          </a:prstGeom>
          <a:noFill/>
        </p:spPr>
        <p:txBody>
          <a:bodyPr wrap="none" lIns="0" tIns="0" rIns="0" bIns="0" rtlCol="0">
            <a:noAutofit/>
          </a:bodyPr>
          <a:lstStyle/>
          <a:p>
            <a:pPr algn="l" rtl="0"/>
            <a:endParaRPr lang="it-IT" sz="1200" dirty="0">
              <a:solidFill>
                <a:schemeClr val="tx1">
                  <a:lumMod val="75000"/>
                  <a:lumOff val="25000"/>
                </a:schemeClr>
              </a:solidFill>
              <a:latin typeface="+mn-l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15" name="Figura a mano libera: Forma 14"/>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1" fmla="*/ 0 w 3571215"/>
              <a:gd name="connsiteY0-2" fmla="*/ 2176150 h 2890087"/>
              <a:gd name="connsiteX1-3" fmla="*/ 2472666 w 3571215"/>
              <a:gd name="connsiteY1-4" fmla="*/ 36067 h 2890087"/>
              <a:gd name="connsiteX2-5" fmla="*/ 3571215 w 3571215"/>
              <a:gd name="connsiteY2-6" fmla="*/ 0 h 2890087"/>
              <a:gd name="connsiteX3-7" fmla="*/ 1392370 w 3571215"/>
              <a:gd name="connsiteY3-8" fmla="*/ 2792094 h 2890087"/>
              <a:gd name="connsiteX4-9" fmla="*/ 393183 w 3571215"/>
              <a:gd name="connsiteY4-10" fmla="*/ 2890087 h 2890087"/>
              <a:gd name="connsiteX5-11" fmla="*/ 0 w 3571215"/>
              <a:gd name="connsiteY5-12" fmla="*/ 2176150 h 2890087"/>
              <a:gd name="connsiteX0-13" fmla="*/ 0 w 3571215"/>
              <a:gd name="connsiteY0-14" fmla="*/ 2176150 h 2890087"/>
              <a:gd name="connsiteX1-15" fmla="*/ 2472666 w 3571215"/>
              <a:gd name="connsiteY1-16" fmla="*/ 36067 h 2890087"/>
              <a:gd name="connsiteX2-17" fmla="*/ 3571215 w 3571215"/>
              <a:gd name="connsiteY2-18" fmla="*/ 0 h 2890087"/>
              <a:gd name="connsiteX3-19" fmla="*/ 2626822 w 3571215"/>
              <a:gd name="connsiteY3-20" fmla="*/ 1399810 h 2890087"/>
              <a:gd name="connsiteX4-21" fmla="*/ 393183 w 3571215"/>
              <a:gd name="connsiteY4-22" fmla="*/ 2890087 h 2890087"/>
              <a:gd name="connsiteX5-23" fmla="*/ 0 w 3571215"/>
              <a:gd name="connsiteY5-24" fmla="*/ 2176150 h 2890087"/>
              <a:gd name="connsiteX0-25" fmla="*/ 0 w 3571215"/>
              <a:gd name="connsiteY0-26" fmla="*/ 2176150 h 2176150"/>
              <a:gd name="connsiteX1-27" fmla="*/ 2472666 w 3571215"/>
              <a:gd name="connsiteY1-28" fmla="*/ 36067 h 2176150"/>
              <a:gd name="connsiteX2-29" fmla="*/ 3571215 w 3571215"/>
              <a:gd name="connsiteY2-30" fmla="*/ 0 h 2176150"/>
              <a:gd name="connsiteX3-31" fmla="*/ 2626822 w 3571215"/>
              <a:gd name="connsiteY3-32" fmla="*/ 1399810 h 2176150"/>
              <a:gd name="connsiteX4-33" fmla="*/ 2309686 w 3571215"/>
              <a:gd name="connsiteY4-34" fmla="*/ 820126 h 2176150"/>
              <a:gd name="connsiteX5-35" fmla="*/ 0 w 3571215"/>
              <a:gd name="connsiteY5-36" fmla="*/ 2176150 h 2176150"/>
              <a:gd name="connsiteX0-37" fmla="*/ 0 w 1957093"/>
              <a:gd name="connsiteY0-38" fmla="*/ 318772 h 1399810"/>
              <a:gd name="connsiteX1-39" fmla="*/ 858544 w 1957093"/>
              <a:gd name="connsiteY1-40" fmla="*/ 36067 h 1399810"/>
              <a:gd name="connsiteX2-41" fmla="*/ 1957093 w 1957093"/>
              <a:gd name="connsiteY2-42" fmla="*/ 0 h 1399810"/>
              <a:gd name="connsiteX3-43" fmla="*/ 1012700 w 1957093"/>
              <a:gd name="connsiteY3-44" fmla="*/ 1399810 h 1399810"/>
              <a:gd name="connsiteX4-45" fmla="*/ 695564 w 1957093"/>
              <a:gd name="connsiteY4-46" fmla="*/ 820126 h 1399810"/>
              <a:gd name="connsiteX5-47" fmla="*/ 0 w 1957093"/>
              <a:gd name="connsiteY5-48" fmla="*/ 318772 h 1399810"/>
              <a:gd name="connsiteX0-49" fmla="*/ 0 w 1957093"/>
              <a:gd name="connsiteY0-50" fmla="*/ 318772 h 1399810"/>
              <a:gd name="connsiteX1-51" fmla="*/ 858544 w 1957093"/>
              <a:gd name="connsiteY1-52" fmla="*/ 36067 h 1399810"/>
              <a:gd name="connsiteX2-53" fmla="*/ 1957093 w 1957093"/>
              <a:gd name="connsiteY2-54" fmla="*/ 0 h 1399810"/>
              <a:gd name="connsiteX3-55" fmla="*/ 1012700 w 1957093"/>
              <a:gd name="connsiteY3-56" fmla="*/ 1399810 h 1399810"/>
              <a:gd name="connsiteX4-57" fmla="*/ 172487 w 1957093"/>
              <a:gd name="connsiteY4-58" fmla="*/ 1221089 h 1399810"/>
              <a:gd name="connsiteX5-59" fmla="*/ 0 w 1957093"/>
              <a:gd name="connsiteY5-60" fmla="*/ 318772 h 13998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4" name="Figura a mano libera: Forma 13"/>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6" name="Segnaposto piè di pagina 5"/>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endParaRPr lang="it-IT" dirty="0"/>
          </a:p>
        </p:txBody>
      </p:sp>
      <p:sp>
        <p:nvSpPr>
          <p:cNvPr id="7" name="Segnaposto numero diapositiva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fld>
            <a:endParaRPr lang="it-IT" dirty="0"/>
          </a:p>
        </p:txBody>
      </p:sp>
      <p:sp>
        <p:nvSpPr>
          <p:cNvPr id="24" name="Figura a mano libera: Forma 23"/>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2" name="Figura a mano libera: Forma 21"/>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1" fmla="*/ 0 w 3571215"/>
              <a:gd name="connsiteY0-2" fmla="*/ 2176150 h 2890087"/>
              <a:gd name="connsiteX1-3" fmla="*/ 2472666 w 3571215"/>
              <a:gd name="connsiteY1-4" fmla="*/ 36067 h 2890087"/>
              <a:gd name="connsiteX2-5" fmla="*/ 3571215 w 3571215"/>
              <a:gd name="connsiteY2-6" fmla="*/ 0 h 2890087"/>
              <a:gd name="connsiteX3-7" fmla="*/ 1392370 w 3571215"/>
              <a:gd name="connsiteY3-8" fmla="*/ 2792094 h 2890087"/>
              <a:gd name="connsiteX4-9" fmla="*/ 393183 w 3571215"/>
              <a:gd name="connsiteY4-10" fmla="*/ 2890087 h 2890087"/>
              <a:gd name="connsiteX5-11" fmla="*/ 0 w 3571215"/>
              <a:gd name="connsiteY5-12" fmla="*/ 2176150 h 2890087"/>
              <a:gd name="connsiteX0-13" fmla="*/ 0 w 3571215"/>
              <a:gd name="connsiteY0-14" fmla="*/ 2176150 h 2890087"/>
              <a:gd name="connsiteX1-15" fmla="*/ 2472666 w 3571215"/>
              <a:gd name="connsiteY1-16" fmla="*/ 36067 h 2890087"/>
              <a:gd name="connsiteX2-17" fmla="*/ 3571215 w 3571215"/>
              <a:gd name="connsiteY2-18" fmla="*/ 0 h 2890087"/>
              <a:gd name="connsiteX3-19" fmla="*/ 2626822 w 3571215"/>
              <a:gd name="connsiteY3-20" fmla="*/ 1399810 h 2890087"/>
              <a:gd name="connsiteX4-21" fmla="*/ 393183 w 3571215"/>
              <a:gd name="connsiteY4-22" fmla="*/ 2890087 h 2890087"/>
              <a:gd name="connsiteX5-23" fmla="*/ 0 w 3571215"/>
              <a:gd name="connsiteY5-24" fmla="*/ 2176150 h 2890087"/>
              <a:gd name="connsiteX0-25" fmla="*/ 0 w 3571215"/>
              <a:gd name="connsiteY0-26" fmla="*/ 2176150 h 2176150"/>
              <a:gd name="connsiteX1-27" fmla="*/ 2472666 w 3571215"/>
              <a:gd name="connsiteY1-28" fmla="*/ 36067 h 2176150"/>
              <a:gd name="connsiteX2-29" fmla="*/ 3571215 w 3571215"/>
              <a:gd name="connsiteY2-30" fmla="*/ 0 h 2176150"/>
              <a:gd name="connsiteX3-31" fmla="*/ 2626822 w 3571215"/>
              <a:gd name="connsiteY3-32" fmla="*/ 1399810 h 2176150"/>
              <a:gd name="connsiteX4-33" fmla="*/ 2309686 w 3571215"/>
              <a:gd name="connsiteY4-34" fmla="*/ 820126 h 2176150"/>
              <a:gd name="connsiteX5-35" fmla="*/ 0 w 3571215"/>
              <a:gd name="connsiteY5-36" fmla="*/ 2176150 h 2176150"/>
              <a:gd name="connsiteX0-37" fmla="*/ 0 w 1957093"/>
              <a:gd name="connsiteY0-38" fmla="*/ 318772 h 1399810"/>
              <a:gd name="connsiteX1-39" fmla="*/ 858544 w 1957093"/>
              <a:gd name="connsiteY1-40" fmla="*/ 36067 h 1399810"/>
              <a:gd name="connsiteX2-41" fmla="*/ 1957093 w 1957093"/>
              <a:gd name="connsiteY2-42" fmla="*/ 0 h 1399810"/>
              <a:gd name="connsiteX3-43" fmla="*/ 1012700 w 1957093"/>
              <a:gd name="connsiteY3-44" fmla="*/ 1399810 h 1399810"/>
              <a:gd name="connsiteX4-45" fmla="*/ 695564 w 1957093"/>
              <a:gd name="connsiteY4-46" fmla="*/ 820126 h 1399810"/>
              <a:gd name="connsiteX5-47" fmla="*/ 0 w 1957093"/>
              <a:gd name="connsiteY5-48" fmla="*/ 318772 h 1399810"/>
              <a:gd name="connsiteX0-49" fmla="*/ 0 w 1957093"/>
              <a:gd name="connsiteY0-50" fmla="*/ 318772 h 1399810"/>
              <a:gd name="connsiteX1-51" fmla="*/ 858544 w 1957093"/>
              <a:gd name="connsiteY1-52" fmla="*/ 36067 h 1399810"/>
              <a:gd name="connsiteX2-53" fmla="*/ 1957093 w 1957093"/>
              <a:gd name="connsiteY2-54" fmla="*/ 0 h 1399810"/>
              <a:gd name="connsiteX3-55" fmla="*/ 1012700 w 1957093"/>
              <a:gd name="connsiteY3-56" fmla="*/ 1399810 h 1399810"/>
              <a:gd name="connsiteX4-57" fmla="*/ 172487 w 1957093"/>
              <a:gd name="connsiteY4-58" fmla="*/ 1221089 h 1399810"/>
              <a:gd name="connsiteX5-59" fmla="*/ 0 w 1957093"/>
              <a:gd name="connsiteY5-60" fmla="*/ 318772 h 1399810"/>
              <a:gd name="connsiteX0-61" fmla="*/ 0 w 1449157"/>
              <a:gd name="connsiteY0-62" fmla="*/ 282705 h 1363743"/>
              <a:gd name="connsiteX1-63" fmla="*/ 858544 w 1449157"/>
              <a:gd name="connsiteY1-64" fmla="*/ 0 h 1363743"/>
              <a:gd name="connsiteX2-65" fmla="*/ 1449157 w 1449157"/>
              <a:gd name="connsiteY2-66" fmla="*/ 715834 h 1363743"/>
              <a:gd name="connsiteX3-67" fmla="*/ 1012700 w 1449157"/>
              <a:gd name="connsiteY3-68" fmla="*/ 1363743 h 1363743"/>
              <a:gd name="connsiteX4-69" fmla="*/ 172487 w 1449157"/>
              <a:gd name="connsiteY4-70" fmla="*/ 1185022 h 1363743"/>
              <a:gd name="connsiteX5-71" fmla="*/ 0 w 1449157"/>
              <a:gd name="connsiteY5-72" fmla="*/ 282705 h 1363743"/>
              <a:gd name="connsiteX0-73" fmla="*/ 0 w 1449157"/>
              <a:gd name="connsiteY0-74" fmla="*/ 0 h 1081038"/>
              <a:gd name="connsiteX1-75" fmla="*/ 1449157 w 1449157"/>
              <a:gd name="connsiteY1-76" fmla="*/ 433129 h 1081038"/>
              <a:gd name="connsiteX2-77" fmla="*/ 1012700 w 1449157"/>
              <a:gd name="connsiteY2-78" fmla="*/ 1081038 h 1081038"/>
              <a:gd name="connsiteX3-79" fmla="*/ 172487 w 1449157"/>
              <a:gd name="connsiteY3-80" fmla="*/ 902317 h 1081038"/>
              <a:gd name="connsiteX4-81" fmla="*/ 0 w 1449157"/>
              <a:gd name="connsiteY4-82" fmla="*/ 0 h 1081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Figura a mano libera: Forma 25"/>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0" name="Figura a mano libera: Forma 29"/>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lo titolo senza elementi grafici">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6" name="Segnaposto piè di pagina 5"/>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endParaRPr lang="it-IT" dirty="0"/>
          </a:p>
        </p:txBody>
      </p:sp>
      <p:sp>
        <p:nvSpPr>
          <p:cNvPr id="7" name="Segnaposto numero diapositiva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fld>
            <a:endParaRPr lang="it-IT"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Grazie">
    <p:bg>
      <p:bgPr>
        <a:solidFill>
          <a:schemeClr val="bg1"/>
        </a:solidFill>
        <a:effectLst/>
      </p:bgPr>
    </p:bg>
    <p:spTree>
      <p:nvGrpSpPr>
        <p:cNvPr id="1" name=""/>
        <p:cNvGrpSpPr/>
        <p:nvPr/>
      </p:nvGrpSpPr>
      <p:grpSpPr>
        <a:xfrm>
          <a:off x="0" y="0"/>
          <a:ext cx="0" cy="0"/>
          <a:chOff x="0" y="0"/>
          <a:chExt cx="0" cy="0"/>
        </a:xfrm>
      </p:grpSpPr>
      <p:sp>
        <p:nvSpPr>
          <p:cNvPr id="32" name="Segnaposto immagine 31"/>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it-IT" dirty="0"/>
              <a:t>Inserire o trascinare l'immagine qui</a:t>
            </a:r>
            <a:endParaRPr lang="it-IT" dirty="0"/>
          </a:p>
        </p:txBody>
      </p:sp>
      <p:sp>
        <p:nvSpPr>
          <p:cNvPr id="2" name="Titolo 1"/>
          <p:cNvSpPr>
            <a:spLocks noGrp="1"/>
          </p:cNvSpPr>
          <p:nvPr>
            <p:ph type="ctrTitle" hasCustomPrompt="1"/>
          </p:nvPr>
        </p:nvSpPr>
        <p:spPr>
          <a:xfrm>
            <a:off x="2494607" y="2237328"/>
            <a:ext cx="7202786" cy="1449788"/>
          </a:xfrm>
          <a:solidFill>
            <a:schemeClr val="tx1">
              <a:alpha val="80000"/>
            </a:schemeClr>
          </a:solidFill>
        </p:spPr>
        <p:txBody>
          <a:bodyPr lIns="288000" rIns="2160000" bIns="144000" rtlCol="0" anchor="b" anchorCtr="0"/>
          <a:lstStyle>
            <a:lvl1pPr algn="r">
              <a:defRPr sz="6600" spc="-150">
                <a:solidFill>
                  <a:schemeClr val="bg1"/>
                </a:solidFill>
              </a:defRPr>
            </a:lvl1pPr>
          </a:lstStyle>
          <a:p>
            <a:pPr rtl="0"/>
            <a:r>
              <a:rPr lang="it-IT" dirty="0"/>
              <a:t>Grazie</a:t>
            </a:r>
            <a:endParaRPr lang="it-IT" dirty="0"/>
          </a:p>
        </p:txBody>
      </p:sp>
      <p:sp>
        <p:nvSpPr>
          <p:cNvPr id="3" name="Sottotitolo 2"/>
          <p:cNvSpPr>
            <a:spLocks noGrp="1"/>
          </p:cNvSpPr>
          <p:nvPr>
            <p:ph type="subTitle" idx="1" hasCustomPrompt="1"/>
          </p:nvPr>
        </p:nvSpPr>
        <p:spPr>
          <a:xfrm>
            <a:off x="2494607" y="3684672"/>
            <a:ext cx="5282503" cy="1604172"/>
          </a:xfrm>
          <a:solidFill>
            <a:schemeClr val="tx1">
              <a:alpha val="90000"/>
            </a:schemeClr>
          </a:solidFill>
        </p:spPr>
        <p:txBody>
          <a:bodyPr lIns="216000" tIns="144000" rIns="576000" rtlCol="0"/>
          <a:lstStyle>
            <a:lvl1pPr marL="0" indent="0" algn="r">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smtClean="0"/>
              <a:t>Fare clic per modificare lo stile del sottotitolo dello schema</a:t>
            </a:r>
            <a:endParaRPr lang="it-IT" dirty="0"/>
          </a:p>
        </p:txBody>
      </p:sp>
      <p:cxnSp>
        <p:nvCxnSpPr>
          <p:cNvPr id="5" name="Connettore diritto 4"/>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Segnaposto testo 5"/>
          <p:cNvSpPr>
            <a:spLocks noGrp="1"/>
          </p:cNvSpPr>
          <p:nvPr>
            <p:ph type="body" sz="quarter" idx="13" hasCustomPrompt="1"/>
          </p:nvPr>
        </p:nvSpPr>
        <p:spPr>
          <a:xfrm>
            <a:off x="2667000" y="4142258"/>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it-IT" dirty="0"/>
              <a:t>Numero di contatto</a:t>
            </a:r>
            <a:endParaRPr lang="it-IT" dirty="0"/>
          </a:p>
        </p:txBody>
      </p:sp>
      <p:sp>
        <p:nvSpPr>
          <p:cNvPr id="9" name="Segnaposto testo 5"/>
          <p:cNvSpPr>
            <a:spLocks noGrp="1"/>
          </p:cNvSpPr>
          <p:nvPr>
            <p:ph type="body" sz="quarter" idx="14" hasCustomPrompt="1"/>
          </p:nvPr>
        </p:nvSpPr>
        <p:spPr>
          <a:xfrm>
            <a:off x="2667000" y="4448040"/>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it-IT" dirty="0"/>
              <a:t>Indirizzo di posta elettronica o </a:t>
            </a:r>
            <a:r>
              <a:rPr lang="it-IT" dirty="0" err="1"/>
              <a:t>handle</a:t>
            </a:r>
            <a:r>
              <a:rPr lang="it-IT" dirty="0"/>
              <a:t> di social media</a:t>
            </a:r>
            <a:endParaRPr lang="it-IT" dirty="0"/>
          </a:p>
        </p:txBody>
      </p:sp>
      <p:sp>
        <p:nvSpPr>
          <p:cNvPr id="8" name="Segnaposto immagine 5"/>
          <p:cNvSpPr>
            <a:spLocks noGrp="1"/>
          </p:cNvSpPr>
          <p:nvPr>
            <p:ph type="pic" sz="quarter" idx="15" hasCustomPrompt="1"/>
          </p:nvPr>
        </p:nvSpPr>
        <p:spPr>
          <a:xfrm>
            <a:off x="8065008" y="2587752"/>
            <a:ext cx="1344168" cy="704088"/>
          </a:xfrm>
        </p:spPr>
        <p:txBody>
          <a:bodyPr rtlCol="0"/>
          <a:lstStyle>
            <a:lvl1pPr marL="0" indent="0">
              <a:buNone/>
              <a:defRPr>
                <a:solidFill>
                  <a:schemeClr val="bg1"/>
                </a:solidFill>
              </a:defRPr>
            </a:lvl1pPr>
          </a:lstStyle>
          <a:p>
            <a:pPr rtl="0"/>
            <a:r>
              <a:rPr lang="it-IT" dirty="0"/>
              <a:t>Logo</a:t>
            </a:r>
            <a:endParaRPr lang="it-IT" dirty="0"/>
          </a:p>
        </p:txBody>
      </p:sp>
      <p:sp>
        <p:nvSpPr>
          <p:cNvPr id="10" name="Segnaposto testo 5"/>
          <p:cNvSpPr>
            <a:spLocks noGrp="1"/>
          </p:cNvSpPr>
          <p:nvPr>
            <p:ph type="body" sz="quarter" idx="16" hasCustomPrompt="1"/>
          </p:nvPr>
        </p:nvSpPr>
        <p:spPr>
          <a:xfrm>
            <a:off x="2667000" y="4753821"/>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it-IT" dirty="0"/>
              <a:t>Indirizzo del sito Web</a:t>
            </a:r>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magine grande e testo">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4000" spc="-150">
                <a:solidFill>
                  <a:schemeClr val="bg1"/>
                </a:solidFill>
              </a:defRPr>
            </a:lvl1pPr>
          </a:lstStyle>
          <a:p>
            <a:pPr rtl="0"/>
            <a:r>
              <a:rPr lang="it-IT" dirty="0"/>
              <a:t>Fare clic per modificare </a:t>
            </a:r>
            <a:br>
              <a:rPr lang="it-IT" dirty="0"/>
            </a:br>
            <a:r>
              <a:rPr lang="it-IT" dirty="0"/>
              <a:t>lo stile del titolo</a:t>
            </a:r>
            <a:endParaRPr lang="it-IT" dirty="0"/>
          </a:p>
        </p:txBody>
      </p:sp>
      <p:sp>
        <p:nvSpPr>
          <p:cNvPr id="3" name="Sottotitolo 2"/>
          <p:cNvSpPr>
            <a:spLocks noGrp="1"/>
          </p:cNvSpPr>
          <p:nvPr>
            <p:ph type="subTitle" idx="1" hasCustomPrompt="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smtClean="0"/>
              <a:t>Fare clic per modificare lo stile del sottotitolo dello schema</a:t>
            </a:r>
            <a:endParaRPr lang="it-IT" dirty="0"/>
          </a:p>
        </p:txBody>
      </p:sp>
      <p:sp>
        <p:nvSpPr>
          <p:cNvPr id="5" name="Segnaposto numero diapositiva 4"/>
          <p:cNvSpPr>
            <a:spLocks noGrp="1"/>
          </p:cNvSpPr>
          <p:nvPr>
            <p:ph type="sldNum" sz="quarter" idx="14"/>
          </p:nvPr>
        </p:nvSpPr>
        <p:spPr/>
        <p:txBody>
          <a:bodyPr rtlCol="0"/>
          <a:lstStyle/>
          <a:p>
            <a:pPr rtl="0"/>
            <a:fld id="{19B51A1E-902D-48AF-9020-955120F399B6}" type="slidenum">
              <a:rPr lang="it-IT" smtClean="0"/>
            </a:fld>
            <a:endParaRPr lang="it-IT" dirty="0"/>
          </a:p>
        </p:txBody>
      </p:sp>
      <p:sp>
        <p:nvSpPr>
          <p:cNvPr id="6" name="Casella di testo 5"/>
          <p:cNvSpPr txBox="1"/>
          <p:nvPr userDrawn="1"/>
        </p:nvSpPr>
        <p:spPr>
          <a:xfrm>
            <a:off x="5861957" y="6613071"/>
            <a:ext cx="0" cy="0"/>
          </a:xfrm>
          <a:prstGeom prst="rect">
            <a:avLst/>
          </a:prstGeom>
          <a:noFill/>
        </p:spPr>
        <p:txBody>
          <a:bodyPr wrap="none" lIns="0" tIns="0" rIns="0" bIns="0" rtlCol="0">
            <a:noAutofit/>
          </a:bodyPr>
          <a:lstStyle/>
          <a:p>
            <a:pPr algn="l" rtl="0"/>
            <a:endParaRPr lang="it-IT" sz="1200" dirty="0">
              <a:solidFill>
                <a:schemeClr val="tx1">
                  <a:lumMod val="75000"/>
                  <a:lumOff val="25000"/>
                </a:schemeClr>
              </a:solidFill>
              <a:latin typeface="+mn-lt"/>
            </a:endParaRPr>
          </a:p>
        </p:txBody>
      </p:sp>
      <p:sp>
        <p:nvSpPr>
          <p:cNvPr id="32" name="Segnaposto immagine 31"/>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it-IT" dirty="0"/>
              <a:t>Inserire o trascinare l'immagine qui</a:t>
            </a:r>
            <a:endParaRPr lang="it-IT" dirty="0"/>
          </a:p>
        </p:txBody>
      </p:sp>
      <p:sp>
        <p:nvSpPr>
          <p:cNvPr id="16" name="Segnaposto contenuto 2"/>
          <p:cNvSpPr>
            <a:spLocks noGrp="1"/>
          </p:cNvSpPr>
          <p:nvPr>
            <p:ph idx="15" hasCustomPrompt="1"/>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Modifica gli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hasCustomPrompt="1"/>
          </p:nvPr>
        </p:nvSpPr>
        <p:spPr>
          <a:xfrm>
            <a:off x="432000" y="1152000"/>
            <a:ext cx="1134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Modifica gli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
        <p:nvSpPr>
          <p:cNvPr id="2" name="Titolo 1"/>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7" name="Segnaposto piè di pagina 6"/>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endParaRPr lang="it-IT" dirty="0"/>
          </a:p>
        </p:txBody>
      </p:sp>
      <p:sp>
        <p:nvSpPr>
          <p:cNvPr id="8" name="Segnaposto numero diapositiva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fld>
            <a:endParaRPr lang="it-IT" dirty="0"/>
          </a:p>
        </p:txBody>
      </p:sp>
      <p:sp>
        <p:nvSpPr>
          <p:cNvPr id="24" name="Figura a mano libera: Forma 23"/>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Figura a mano libera: Forma 25"/>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Figura a mano libera: Forma 27"/>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Figura a mano libera: Forma 28"/>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0" name="Figura a mano libera: Forma 29"/>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1" name="Figura a mano libera: Forma 30"/>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2" name="Figura a mano libera: Forma 31"/>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3" name="Figura a mano libera: Forma 32"/>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 name="connsiteX0-9" fmla="*/ 487806 w 487806"/>
              <a:gd name="connsiteY0-10" fmla="*/ 171848 h 510610"/>
              <a:gd name="connsiteX1-11" fmla="*/ 308036 w 487806"/>
              <a:gd name="connsiteY1-12" fmla="*/ 510610 h 510610"/>
              <a:gd name="connsiteX2-13" fmla="*/ 0 w 487806"/>
              <a:gd name="connsiteY2-14" fmla="*/ 0 h 510610"/>
              <a:gd name="connsiteX3-15" fmla="*/ 487806 w 487806"/>
              <a:gd name="connsiteY3-16" fmla="*/ 171848 h 510610"/>
            </a:gdLst>
            <a:ahLst/>
            <a:cxnLst>
              <a:cxn ang="0">
                <a:pos x="connsiteX0-1" y="connsiteY0-2"/>
              </a:cxn>
              <a:cxn ang="0">
                <a:pos x="connsiteX1-3" y="connsiteY1-4"/>
              </a:cxn>
              <a:cxn ang="0">
                <a:pos x="connsiteX2-5" y="connsiteY2-6"/>
              </a:cxn>
              <a:cxn ang="0">
                <a:pos x="connsiteX3-7" y="connsiteY3-8"/>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4" name="Figura a mano libera: Forma 33"/>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5" name="Figura a mano libera: Forma 34"/>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6" name="Figura a mano libera: Forma 35"/>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7" name="Figura a mano libera: Forma 36"/>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3" name="Segnaposto contenuto 2"/>
          <p:cNvSpPr>
            <a:spLocks noGrp="1"/>
          </p:cNvSpPr>
          <p:nvPr>
            <p:ph sz="half" idx="1" hasCustomPrompt="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Modifica gli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
        <p:nvSpPr>
          <p:cNvPr id="8" name="Segnaposto piè di pagina 7"/>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endParaRPr lang="it-IT" dirty="0"/>
          </a:p>
        </p:txBody>
      </p:sp>
      <p:sp>
        <p:nvSpPr>
          <p:cNvPr id="9" name="Segnaposto numero diapositiva 8"/>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fld>
            <a:endParaRPr lang="it-IT" dirty="0"/>
          </a:p>
        </p:txBody>
      </p:sp>
      <p:sp>
        <p:nvSpPr>
          <p:cNvPr id="6" name="Segnaposto testo 5"/>
          <p:cNvSpPr>
            <a:spLocks noGrp="1"/>
          </p:cNvSpPr>
          <p:nvPr>
            <p:ph type="body" sz="quarter" idx="12" hasCustomPrompt="1"/>
          </p:nvPr>
        </p:nvSpPr>
        <p:spPr>
          <a:xfrm>
            <a:off x="6299887" y="1152525"/>
            <a:ext cx="5472113" cy="5038725"/>
          </a:xfrm>
        </p:spPr>
        <p:txBody>
          <a:bodyPr rtlCol="0"/>
          <a:lstStyle/>
          <a:p>
            <a:pPr lvl="0" rtl="0"/>
            <a:r>
              <a:rPr lang="it-IT" smtClean="0"/>
              <a:t>Modifica gli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on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3" name="Segnaposto contenuto 2"/>
          <p:cNvSpPr>
            <a:spLocks noGrp="1"/>
          </p:cNvSpPr>
          <p:nvPr>
            <p:ph idx="1" hasCustomPrompt="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Modifica gli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
        <p:nvSpPr>
          <p:cNvPr id="7" name="Segnaposto piè di pagina 6"/>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endParaRPr lang="it-IT" dirty="0"/>
          </a:p>
        </p:txBody>
      </p:sp>
      <p:sp>
        <p:nvSpPr>
          <p:cNvPr id="8" name="Segnaposto numero diapositiva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fld>
            <a:endParaRPr lang="it-IT" dirty="0"/>
          </a:p>
        </p:txBody>
      </p:sp>
      <p:sp>
        <p:nvSpPr>
          <p:cNvPr id="5" name="Segnaposto testo 4"/>
          <p:cNvSpPr>
            <a:spLocks noGrp="1"/>
          </p:cNvSpPr>
          <p:nvPr>
            <p:ph type="body" sz="quarter" idx="12" hasCustomPrompt="1"/>
          </p:nvPr>
        </p:nvSpPr>
        <p:spPr>
          <a:xfrm>
            <a:off x="4301550" y="1152000"/>
            <a:ext cx="3600450" cy="5038725"/>
          </a:xfrm>
        </p:spPr>
        <p:txBody>
          <a:bodyPr rtlCol="0"/>
          <a:lstStyle/>
          <a:p>
            <a:pPr lvl="0" rtl="0"/>
            <a:r>
              <a:rPr lang="it-IT" smtClean="0"/>
              <a:t>Modifica gli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
        <p:nvSpPr>
          <p:cNvPr id="11" name="Segnaposto testo 10"/>
          <p:cNvSpPr>
            <a:spLocks noGrp="1"/>
          </p:cNvSpPr>
          <p:nvPr>
            <p:ph type="body" sz="quarter" idx="13" hasCustomPrompt="1"/>
          </p:nvPr>
        </p:nvSpPr>
        <p:spPr>
          <a:xfrm>
            <a:off x="8171550" y="1152000"/>
            <a:ext cx="3600450" cy="5038725"/>
          </a:xfrm>
        </p:spPr>
        <p:txBody>
          <a:bodyPr rtlCol="0"/>
          <a:lstStyle/>
          <a:p>
            <a:pPr lvl="0" rtl="0"/>
            <a:r>
              <a:rPr lang="it-IT" smtClean="0"/>
              <a:t>Modifica gli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on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3" name="Segnaposto contenuto 2"/>
          <p:cNvSpPr>
            <a:spLocks noGrp="1"/>
          </p:cNvSpPr>
          <p:nvPr>
            <p:ph idx="1" hasCustomPrompt="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Modifica gli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
        <p:nvSpPr>
          <p:cNvPr id="7" name="Segnaposto piè di pagina 6"/>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endParaRPr lang="it-IT" dirty="0"/>
          </a:p>
        </p:txBody>
      </p:sp>
      <p:sp>
        <p:nvSpPr>
          <p:cNvPr id="8" name="Segnaposto numero diapositiva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fld>
            <a:endParaRPr lang="it-IT" dirty="0"/>
          </a:p>
        </p:txBody>
      </p:sp>
      <p:sp>
        <p:nvSpPr>
          <p:cNvPr id="5" name="Segnaposto testo 4"/>
          <p:cNvSpPr>
            <a:spLocks noGrp="1"/>
          </p:cNvSpPr>
          <p:nvPr>
            <p:ph type="body" sz="quarter" idx="12" hasCustomPrompt="1"/>
          </p:nvPr>
        </p:nvSpPr>
        <p:spPr>
          <a:xfrm>
            <a:off x="2726412" y="1152525"/>
            <a:ext cx="2160588" cy="5038725"/>
          </a:xfrm>
        </p:spPr>
        <p:txBody>
          <a:bodyPr rtlCol="0"/>
          <a:lstStyle/>
          <a:p>
            <a:pPr lvl="0" rtl="0"/>
            <a:r>
              <a:rPr lang="it-IT" smtClean="0"/>
              <a:t>Modifica gli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
        <p:nvSpPr>
          <p:cNvPr id="13" name="Segnaposto testo 12"/>
          <p:cNvSpPr>
            <a:spLocks noGrp="1"/>
          </p:cNvSpPr>
          <p:nvPr>
            <p:ph type="body" sz="quarter" idx="13" hasCustomPrompt="1"/>
          </p:nvPr>
        </p:nvSpPr>
        <p:spPr>
          <a:xfrm>
            <a:off x="5021412" y="1152525"/>
            <a:ext cx="2160588" cy="5038725"/>
          </a:xfrm>
        </p:spPr>
        <p:txBody>
          <a:bodyPr rtlCol="0"/>
          <a:lstStyle/>
          <a:p>
            <a:pPr lvl="0" rtl="0"/>
            <a:r>
              <a:rPr lang="it-IT" smtClean="0"/>
              <a:t>Modifica gli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
        <p:nvSpPr>
          <p:cNvPr id="15" name="Segnaposto testo 14"/>
          <p:cNvSpPr>
            <a:spLocks noGrp="1"/>
          </p:cNvSpPr>
          <p:nvPr>
            <p:ph type="body" sz="quarter" idx="14" hasCustomPrompt="1"/>
          </p:nvPr>
        </p:nvSpPr>
        <p:spPr>
          <a:xfrm>
            <a:off x="7316412" y="1148060"/>
            <a:ext cx="2160588" cy="5038725"/>
          </a:xfrm>
        </p:spPr>
        <p:txBody>
          <a:bodyPr rtlCol="0"/>
          <a:lstStyle/>
          <a:p>
            <a:pPr lvl="0" rtl="0"/>
            <a:r>
              <a:rPr lang="it-IT" smtClean="0"/>
              <a:t>Modifica gli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
        <p:nvSpPr>
          <p:cNvPr id="17" name="Segnaposto testo 16"/>
          <p:cNvSpPr>
            <a:spLocks noGrp="1"/>
          </p:cNvSpPr>
          <p:nvPr>
            <p:ph type="body" sz="quarter" idx="15" hasCustomPrompt="1"/>
          </p:nvPr>
        </p:nvSpPr>
        <p:spPr>
          <a:xfrm>
            <a:off x="9611412" y="1152525"/>
            <a:ext cx="2160588" cy="5038725"/>
          </a:xfrm>
        </p:spPr>
        <p:txBody>
          <a:bodyPr rtlCol="0"/>
          <a:lstStyle/>
          <a:p>
            <a:pPr lvl="0" rtl="0"/>
            <a:r>
              <a:rPr lang="it-IT" smtClean="0"/>
              <a:t>Modifica gli stili del testo dello schema</a:t>
            </a:r>
            <a:endParaRPr lang="it-IT" smtClean="0"/>
          </a:p>
          <a:p>
            <a:pPr lvl="1" rtl="0"/>
            <a:r>
              <a:rPr lang="it-IT" smtClean="0"/>
              <a:t>Secondo livello</a:t>
            </a:r>
            <a:endParaRPr lang="it-IT" smtClean="0"/>
          </a:p>
          <a:p>
            <a:pPr lvl="2" rtl="0"/>
            <a:r>
              <a:rPr lang="it-IT" smtClean="0"/>
              <a:t>Terzo livello</a:t>
            </a:r>
            <a:endParaRPr lang="it-IT" smtClean="0"/>
          </a:p>
          <a:p>
            <a:pPr lvl="3" rtl="0"/>
            <a:r>
              <a:rPr lang="it-IT" smtClean="0"/>
              <a:t>Quarto livello</a:t>
            </a:r>
            <a:endParaRPr lang="it-IT" smtClean="0"/>
          </a:p>
          <a:p>
            <a:pPr lvl="4" rtl="0"/>
            <a:r>
              <a:rPr lang="it-IT" smtClean="0"/>
              <a:t>Quinto livello</a:t>
            </a:r>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ti elenco immagine">
    <p:spTree>
      <p:nvGrpSpPr>
        <p:cNvPr id="1" name=""/>
        <p:cNvGrpSpPr/>
        <p:nvPr/>
      </p:nvGrpSpPr>
      <p:grpSpPr>
        <a:xfrm>
          <a:off x="0" y="0"/>
          <a:ext cx="0" cy="0"/>
          <a:chOff x="0" y="0"/>
          <a:chExt cx="0" cy="0"/>
        </a:xfrm>
      </p:grpSpPr>
      <p:sp>
        <p:nvSpPr>
          <p:cNvPr id="28" name="Ovale 27"/>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Ovale 28"/>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0" name="Ovale 29"/>
          <p:cNvSpPr>
            <a:spLocks noChangeAspect="1"/>
          </p:cNvSpPr>
          <p:nvPr userDrawn="1"/>
        </p:nvSpPr>
        <p:spPr>
          <a:xfrm>
            <a:off x="7639529"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1" name="Ovale 30"/>
          <p:cNvSpPr>
            <a:spLocks noChangeAspect="1"/>
          </p:cNvSpPr>
          <p:nvPr userDrawn="1"/>
        </p:nvSpPr>
        <p:spPr>
          <a:xfrm>
            <a:off x="9933998"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9" name="Ovale 8"/>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7" name="Segnaposto piè di pagina 6"/>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endParaRPr lang="it-IT" dirty="0"/>
          </a:p>
        </p:txBody>
      </p:sp>
      <p:sp>
        <p:nvSpPr>
          <p:cNvPr id="8" name="Segnaposto numero diapositiva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fld>
            <a:endParaRPr lang="it-IT" dirty="0"/>
          </a:p>
        </p:txBody>
      </p:sp>
      <p:sp>
        <p:nvSpPr>
          <p:cNvPr id="5" name="Segnaposto testo 4"/>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it-IT" dirty="0"/>
              <a:t>Descrizione punto elenco</a:t>
            </a:r>
            <a:endParaRPr lang="it-IT" dirty="0"/>
          </a:p>
        </p:txBody>
      </p:sp>
      <p:sp>
        <p:nvSpPr>
          <p:cNvPr id="13" name="Segnaposto testo 12"/>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it-IT" dirty="0"/>
              <a:t>Descrizione punto elenco</a:t>
            </a:r>
            <a:endParaRPr lang="it-IT" dirty="0"/>
          </a:p>
        </p:txBody>
      </p:sp>
      <p:sp>
        <p:nvSpPr>
          <p:cNvPr id="15" name="Segnaposto testo 14"/>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it-IT" dirty="0"/>
              <a:t>Descrizione punto elenco</a:t>
            </a:r>
            <a:endParaRPr lang="it-IT" dirty="0"/>
          </a:p>
        </p:txBody>
      </p:sp>
      <p:sp>
        <p:nvSpPr>
          <p:cNvPr id="17" name="Segnaposto testo 16"/>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it-IT" dirty="0"/>
              <a:t>Descrizione punto elenco</a:t>
            </a:r>
            <a:endParaRPr lang="it-IT" dirty="0"/>
          </a:p>
        </p:txBody>
      </p:sp>
      <p:sp>
        <p:nvSpPr>
          <p:cNvPr id="6" name="Segnaposto testo 5"/>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it-IT" dirty="0"/>
              <a:t>Punto elenco 1</a:t>
            </a:r>
            <a:endParaRPr lang="it-IT" dirty="0"/>
          </a:p>
        </p:txBody>
      </p:sp>
      <p:sp>
        <p:nvSpPr>
          <p:cNvPr id="10" name="Segnaposto testo 9"/>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it-IT" dirty="0"/>
              <a:t>Punto elenco 2</a:t>
            </a:r>
            <a:endParaRPr lang="it-IT" dirty="0"/>
          </a:p>
        </p:txBody>
      </p:sp>
      <p:sp>
        <p:nvSpPr>
          <p:cNvPr id="12" name="Segnaposto testo 11"/>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it-IT" dirty="0"/>
              <a:t>Punto elenco 3</a:t>
            </a:r>
            <a:endParaRPr lang="it-IT" dirty="0"/>
          </a:p>
        </p:txBody>
      </p:sp>
      <p:sp>
        <p:nvSpPr>
          <p:cNvPr id="16" name="Segnaposto testo 15"/>
          <p:cNvSpPr>
            <a:spLocks noGrp="1"/>
          </p:cNvSpPr>
          <p:nvPr>
            <p:ph type="body" sz="quarter" idx="19" hasCustomPrompt="1"/>
          </p:nvPr>
        </p:nvSpPr>
        <p:spPr>
          <a:xfrm>
            <a:off x="7315013" y="3926335"/>
            <a:ext cx="2160587" cy="504000"/>
          </a:xfrm>
        </p:spPr>
        <p:txBody>
          <a:bodyPr rtlCol="0"/>
          <a:lstStyle>
            <a:lvl1pPr marL="0" indent="0" algn="ctr">
              <a:buNone/>
              <a:defRPr b="1">
                <a:latin typeface="+mj-lt"/>
              </a:defRPr>
            </a:lvl1pPr>
          </a:lstStyle>
          <a:p>
            <a:pPr lvl="0" rtl="0"/>
            <a:r>
              <a:rPr lang="it-IT" dirty="0"/>
              <a:t>Punto elenco 4</a:t>
            </a:r>
            <a:endParaRPr lang="it-IT" dirty="0"/>
          </a:p>
        </p:txBody>
      </p:sp>
      <p:sp>
        <p:nvSpPr>
          <p:cNvPr id="19" name="Segnaposto testo 18"/>
          <p:cNvSpPr>
            <a:spLocks noGrp="1"/>
          </p:cNvSpPr>
          <p:nvPr>
            <p:ph type="body" sz="quarter" idx="20" hasCustomPrompt="1"/>
          </p:nvPr>
        </p:nvSpPr>
        <p:spPr>
          <a:xfrm>
            <a:off x="9609481" y="3926335"/>
            <a:ext cx="2160588" cy="504000"/>
          </a:xfrm>
        </p:spPr>
        <p:txBody>
          <a:bodyPr rtlCol="0"/>
          <a:lstStyle>
            <a:lvl1pPr marL="0" indent="0" algn="ctr">
              <a:buNone/>
              <a:defRPr b="1">
                <a:latin typeface="+mj-lt"/>
              </a:defRPr>
            </a:lvl1pPr>
          </a:lstStyle>
          <a:p>
            <a:pPr lvl="0" rtl="0"/>
            <a:r>
              <a:rPr lang="it-IT" dirty="0"/>
              <a:t>Punto elenco 5</a:t>
            </a:r>
            <a:endParaRPr lang="it-IT" dirty="0"/>
          </a:p>
        </p:txBody>
      </p:sp>
      <p:sp>
        <p:nvSpPr>
          <p:cNvPr id="21" name="Segnaposto testo 20"/>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it-IT" dirty="0"/>
              <a:t>Descrizione punto elenco</a:t>
            </a:r>
            <a:endParaRPr lang="it-IT" dirty="0"/>
          </a:p>
        </p:txBody>
      </p:sp>
      <p:sp>
        <p:nvSpPr>
          <p:cNvPr id="4" name="Segnaposto immagine 3"/>
          <p:cNvSpPr>
            <a:spLocks noGrp="1"/>
          </p:cNvSpPr>
          <p:nvPr>
            <p:ph type="pic" sz="quarter" idx="27" hasCustomPrompt="1"/>
          </p:nvPr>
        </p:nvSpPr>
        <p:spPr>
          <a:xfrm>
            <a:off x="948333" y="2358091"/>
            <a:ext cx="1130318" cy="854075"/>
          </a:xfrm>
        </p:spPr>
        <p:txBody>
          <a:bodyPr rtlCol="0"/>
          <a:lstStyle>
            <a:lvl1pPr marL="0" indent="0">
              <a:buNone/>
              <a:defRPr sz="1600"/>
            </a:lvl1pPr>
          </a:lstStyle>
          <a:p>
            <a:pPr rtl="0"/>
            <a:r>
              <a:rPr lang="it-IT" smtClean="0"/>
              <a:t>Fare clic sull'icona per inserire un'immagine</a:t>
            </a:r>
            <a:endParaRPr lang="it-IT" dirty="0"/>
          </a:p>
        </p:txBody>
      </p:sp>
      <p:sp>
        <p:nvSpPr>
          <p:cNvPr id="32" name="Segnaposto immagine 3"/>
          <p:cNvSpPr>
            <a:spLocks noGrp="1"/>
          </p:cNvSpPr>
          <p:nvPr>
            <p:ph type="pic" sz="quarter" idx="28" hasCustomPrompt="1"/>
          </p:nvPr>
        </p:nvSpPr>
        <p:spPr>
          <a:xfrm>
            <a:off x="3242055" y="2358091"/>
            <a:ext cx="1130318" cy="854075"/>
          </a:xfrm>
        </p:spPr>
        <p:txBody>
          <a:bodyPr rtlCol="0"/>
          <a:lstStyle>
            <a:lvl1pPr marL="0" indent="0">
              <a:buNone/>
              <a:defRPr sz="1600"/>
            </a:lvl1pPr>
          </a:lstStyle>
          <a:p>
            <a:pPr rtl="0"/>
            <a:r>
              <a:rPr lang="it-IT" smtClean="0"/>
              <a:t>Fare clic sull'icona per inserire un'immagine</a:t>
            </a:r>
            <a:endParaRPr lang="it-IT" dirty="0"/>
          </a:p>
        </p:txBody>
      </p:sp>
      <p:sp>
        <p:nvSpPr>
          <p:cNvPr id="33" name="Segnaposto immagine 3"/>
          <p:cNvSpPr>
            <a:spLocks noGrp="1"/>
          </p:cNvSpPr>
          <p:nvPr>
            <p:ph type="pic" sz="quarter" idx="29" hasCustomPrompt="1"/>
          </p:nvPr>
        </p:nvSpPr>
        <p:spPr>
          <a:xfrm>
            <a:off x="5535777" y="2358091"/>
            <a:ext cx="1130318" cy="854075"/>
          </a:xfrm>
        </p:spPr>
        <p:txBody>
          <a:bodyPr rtlCol="0"/>
          <a:lstStyle>
            <a:lvl1pPr marL="0" indent="0">
              <a:buNone/>
              <a:defRPr sz="1600"/>
            </a:lvl1pPr>
          </a:lstStyle>
          <a:p>
            <a:pPr rtl="0"/>
            <a:r>
              <a:rPr lang="it-IT" smtClean="0"/>
              <a:t>Fare clic sull'icona per inserire un'immagine</a:t>
            </a:r>
            <a:endParaRPr lang="it-IT" dirty="0"/>
          </a:p>
        </p:txBody>
      </p:sp>
      <p:sp>
        <p:nvSpPr>
          <p:cNvPr id="34" name="Segnaposto immagine 3"/>
          <p:cNvSpPr>
            <a:spLocks noGrp="1"/>
          </p:cNvSpPr>
          <p:nvPr>
            <p:ph type="pic" sz="quarter" idx="30" hasCustomPrompt="1"/>
          </p:nvPr>
        </p:nvSpPr>
        <p:spPr>
          <a:xfrm>
            <a:off x="7829499" y="2358091"/>
            <a:ext cx="1130318" cy="854075"/>
          </a:xfrm>
        </p:spPr>
        <p:txBody>
          <a:bodyPr rtlCol="0"/>
          <a:lstStyle>
            <a:lvl1pPr marL="0" indent="0">
              <a:buNone/>
              <a:defRPr sz="1600"/>
            </a:lvl1pPr>
          </a:lstStyle>
          <a:p>
            <a:pPr rtl="0"/>
            <a:r>
              <a:rPr lang="it-IT" smtClean="0"/>
              <a:t>Fare clic sull'icona per inserire un'immagine</a:t>
            </a:r>
            <a:endParaRPr lang="it-IT" dirty="0"/>
          </a:p>
        </p:txBody>
      </p:sp>
      <p:sp>
        <p:nvSpPr>
          <p:cNvPr id="35" name="Segnaposto immagine 3"/>
          <p:cNvSpPr>
            <a:spLocks noGrp="1"/>
          </p:cNvSpPr>
          <p:nvPr>
            <p:ph type="pic" sz="quarter" idx="31" hasCustomPrompt="1"/>
          </p:nvPr>
        </p:nvSpPr>
        <p:spPr>
          <a:xfrm>
            <a:off x="10123220" y="2358091"/>
            <a:ext cx="1130318" cy="854075"/>
          </a:xfrm>
        </p:spPr>
        <p:txBody>
          <a:bodyPr rtlCol="0"/>
          <a:lstStyle>
            <a:lvl1pPr marL="0" indent="0">
              <a:buNone/>
              <a:defRPr sz="1600"/>
            </a:lvl1pPr>
          </a:lstStyle>
          <a:p>
            <a:pPr rtl="0"/>
            <a:r>
              <a:rPr lang="it-IT" smtClean="0"/>
              <a:t>Fare clic sull'icona per inserire un'immagine</a:t>
            </a:r>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unti elenco immagine a sinistra">
    <p:spTree>
      <p:nvGrpSpPr>
        <p:cNvPr id="1" name=""/>
        <p:cNvGrpSpPr/>
        <p:nvPr/>
      </p:nvGrpSpPr>
      <p:grpSpPr>
        <a:xfrm>
          <a:off x="0" y="0"/>
          <a:ext cx="0" cy="0"/>
          <a:chOff x="0" y="0"/>
          <a:chExt cx="0" cy="0"/>
        </a:xfrm>
      </p:grpSpPr>
      <p:sp>
        <p:nvSpPr>
          <p:cNvPr id="20" name="Ovale 19"/>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2" name="Ovale 21"/>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Ovale 25"/>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Segnaposto immagine 3"/>
          <p:cNvSpPr>
            <a:spLocks noGrp="1"/>
          </p:cNvSpPr>
          <p:nvPr>
            <p:ph type="pic" sz="quarter" idx="27" hasCustomPrompt="1"/>
          </p:nvPr>
        </p:nvSpPr>
        <p:spPr>
          <a:xfrm>
            <a:off x="900806" y="2358091"/>
            <a:ext cx="1225372" cy="854075"/>
          </a:xfrm>
        </p:spPr>
        <p:txBody>
          <a:bodyPr rtlCol="0"/>
          <a:lstStyle>
            <a:lvl1pPr marL="0" indent="0">
              <a:buNone/>
              <a:defRPr sz="1700"/>
            </a:lvl1pPr>
          </a:lstStyle>
          <a:p>
            <a:pPr rtl="0"/>
            <a:r>
              <a:rPr lang="it-IT" smtClean="0"/>
              <a:t>Fare clic sull'icona per inserire un'immagine</a:t>
            </a:r>
            <a:endParaRPr lang="it-IT" dirty="0"/>
          </a:p>
        </p:txBody>
      </p:sp>
      <p:sp>
        <p:nvSpPr>
          <p:cNvPr id="28" name="Segnaposto immagine 3"/>
          <p:cNvSpPr>
            <a:spLocks noGrp="1"/>
          </p:cNvSpPr>
          <p:nvPr>
            <p:ph type="pic" sz="quarter" idx="28" hasCustomPrompt="1"/>
          </p:nvPr>
        </p:nvSpPr>
        <p:spPr>
          <a:xfrm>
            <a:off x="3194528" y="2358091"/>
            <a:ext cx="1225372" cy="854075"/>
          </a:xfrm>
        </p:spPr>
        <p:txBody>
          <a:bodyPr rtlCol="0"/>
          <a:lstStyle>
            <a:lvl1pPr marL="0" indent="0">
              <a:buNone/>
              <a:defRPr sz="1700"/>
            </a:lvl1pPr>
          </a:lstStyle>
          <a:p>
            <a:pPr rtl="0"/>
            <a:r>
              <a:rPr lang="it-IT" smtClean="0"/>
              <a:t>Fare clic sull'icona per inserire un'immagine</a:t>
            </a:r>
            <a:endParaRPr lang="it-IT" dirty="0"/>
          </a:p>
        </p:txBody>
      </p:sp>
      <p:sp>
        <p:nvSpPr>
          <p:cNvPr id="29" name="Segnaposto immagine 3"/>
          <p:cNvSpPr>
            <a:spLocks noGrp="1"/>
          </p:cNvSpPr>
          <p:nvPr>
            <p:ph type="pic" sz="quarter" idx="29" hasCustomPrompt="1"/>
          </p:nvPr>
        </p:nvSpPr>
        <p:spPr>
          <a:xfrm>
            <a:off x="5488250" y="2358091"/>
            <a:ext cx="1225372" cy="854075"/>
          </a:xfrm>
        </p:spPr>
        <p:txBody>
          <a:bodyPr rtlCol="0"/>
          <a:lstStyle>
            <a:lvl1pPr marL="0" indent="0">
              <a:buNone/>
              <a:defRPr sz="1700"/>
            </a:lvl1pPr>
          </a:lstStyle>
          <a:p>
            <a:pPr rtl="0"/>
            <a:r>
              <a:rPr lang="it-IT" smtClean="0"/>
              <a:t>Fare clic sull'icona per inserire un'immagine</a:t>
            </a:r>
            <a:endParaRPr lang="it-IT" dirty="0"/>
          </a:p>
        </p:txBody>
      </p:sp>
      <p:sp>
        <p:nvSpPr>
          <p:cNvPr id="42" name="Rettangolo 41"/>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41" name="Segnaposto immagine 40"/>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it-IT" dirty="0"/>
              <a:t>Inserire o trascinare l'immagine qui</a:t>
            </a:r>
            <a:endParaRPr lang="it-IT" dirty="0"/>
          </a:p>
        </p:txBody>
      </p:sp>
      <p:sp>
        <p:nvSpPr>
          <p:cNvPr id="2" name="Titolo 1"/>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smtClean="0"/>
              <a:t>Fare clic per modificare lo stile del titolo</a:t>
            </a:r>
            <a:endParaRPr lang="it-IT" dirty="0"/>
          </a:p>
        </p:txBody>
      </p:sp>
      <p:sp>
        <p:nvSpPr>
          <p:cNvPr id="7" name="Segnaposto piè di pagina 6"/>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endParaRPr lang="it-IT" dirty="0"/>
          </a:p>
        </p:txBody>
      </p:sp>
      <p:sp>
        <p:nvSpPr>
          <p:cNvPr id="5" name="Segnaposto testo 4"/>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it-IT" dirty="0"/>
              <a:t>Descrizione punto elenco</a:t>
            </a:r>
            <a:endParaRPr lang="it-IT" dirty="0"/>
          </a:p>
        </p:txBody>
      </p:sp>
      <p:sp>
        <p:nvSpPr>
          <p:cNvPr id="13" name="Segnaposto testo 12"/>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it-IT" dirty="0"/>
              <a:t>Descrizione punto elenco</a:t>
            </a:r>
            <a:endParaRPr lang="it-IT" dirty="0"/>
          </a:p>
        </p:txBody>
      </p:sp>
      <p:sp>
        <p:nvSpPr>
          <p:cNvPr id="6" name="Segnaposto testo 5"/>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it-IT" dirty="0"/>
              <a:t>Punto elenco 1</a:t>
            </a:r>
            <a:endParaRPr lang="it-IT" dirty="0"/>
          </a:p>
        </p:txBody>
      </p:sp>
      <p:sp>
        <p:nvSpPr>
          <p:cNvPr id="10" name="Segnaposto testo 9"/>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it-IT" dirty="0"/>
              <a:t>Punto elenco 2</a:t>
            </a:r>
            <a:endParaRPr lang="it-IT" dirty="0"/>
          </a:p>
        </p:txBody>
      </p:sp>
      <p:sp>
        <p:nvSpPr>
          <p:cNvPr id="12" name="Segnaposto testo 11"/>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it-IT" dirty="0"/>
              <a:t>Punto elenco 3</a:t>
            </a:r>
            <a:endParaRPr lang="it-IT" dirty="0"/>
          </a:p>
        </p:txBody>
      </p:sp>
      <p:sp>
        <p:nvSpPr>
          <p:cNvPr id="21" name="Segnaposto testo 20"/>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it-IT" dirty="0"/>
              <a:t>Descrizione punto elenco</a:t>
            </a:r>
            <a:endParaRPr lang="it-IT" dirty="0"/>
          </a:p>
        </p:txBody>
      </p:sp>
      <p:sp>
        <p:nvSpPr>
          <p:cNvPr id="51" name="Ottagono 50"/>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2" name="Ovale 51"/>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solidFill>
                <a:schemeClr val="accent1"/>
              </a:solidFill>
            </a:endParaRPr>
          </a:p>
        </p:txBody>
      </p:sp>
      <p:sp>
        <p:nvSpPr>
          <p:cNvPr id="53" name="Ovale 52"/>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4" name="Ovale 53"/>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solidFill>
                <a:schemeClr val="accent1"/>
              </a:solidFill>
            </a:endParaRPr>
          </a:p>
        </p:txBody>
      </p:sp>
      <p:sp>
        <p:nvSpPr>
          <p:cNvPr id="55" name="Segnaposto numero diapositiva 54"/>
          <p:cNvSpPr>
            <a:spLocks noGrp="1"/>
          </p:cNvSpPr>
          <p:nvPr>
            <p:ph type="sldNum" sz="quarter" idx="26"/>
          </p:nvPr>
        </p:nvSpPr>
        <p:spPr/>
        <p:txBody>
          <a:bodyPr rtlCol="0"/>
          <a:lstStyle/>
          <a:p>
            <a:pPr rtl="0"/>
            <a:fld id="{19B51A1E-902D-48AF-9020-955120F399B6}" type="slidenum">
              <a:rPr lang="it-IT" smtClean="0"/>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ttagono 6"/>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Segnaposto titolo 1"/>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it-IT" dirty="0"/>
              <a:t>Fare clic per modificare lo stile del titolo</a:t>
            </a:r>
            <a:endParaRPr lang="it-IT" dirty="0"/>
          </a:p>
        </p:txBody>
      </p:sp>
      <p:sp>
        <p:nvSpPr>
          <p:cNvPr id="3" name="Segnaposto testo 2"/>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it-IT" noProof="0" dirty="0"/>
              <a:t>Modifica gli stili del testo dello schema</a:t>
            </a:r>
            <a:endParaRPr lang="it-IT" noProof="0" dirty="0"/>
          </a:p>
          <a:p>
            <a:pPr lvl="1" rtl="0"/>
            <a:r>
              <a:rPr lang="it-IT" noProof="0" dirty="0"/>
              <a:t>Secondo livello</a:t>
            </a:r>
            <a:endParaRPr lang="it-IT" noProof="0" dirty="0"/>
          </a:p>
          <a:p>
            <a:pPr lvl="2" rtl="0"/>
            <a:r>
              <a:rPr lang="it-IT" noProof="0" dirty="0"/>
              <a:t>Terzo livello</a:t>
            </a:r>
            <a:endParaRPr lang="it-IT" noProof="0" dirty="0"/>
          </a:p>
          <a:p>
            <a:pPr lvl="3" rtl="0"/>
            <a:r>
              <a:rPr lang="it-IT" noProof="0" dirty="0"/>
              <a:t>Quarto livello</a:t>
            </a:r>
            <a:endParaRPr lang="it-IT" noProof="0" dirty="0"/>
          </a:p>
          <a:p>
            <a:pPr lvl="4" rtl="0"/>
            <a:r>
              <a:rPr lang="it-IT" noProof="0" dirty="0"/>
              <a:t>Quinto livello</a:t>
            </a:r>
            <a:endParaRPr lang="it-IT" noProof="0" dirty="0"/>
          </a:p>
        </p:txBody>
      </p:sp>
      <p:sp>
        <p:nvSpPr>
          <p:cNvPr id="5" name="Segnaposto piè di pagina 4"/>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r>
              <a:rPr lang="it-IT" dirty="0"/>
              <a:t>Aggiungere un piè di pagina</a:t>
            </a:r>
            <a:endParaRPr lang="it-IT" dirty="0"/>
          </a:p>
        </p:txBody>
      </p:sp>
      <p:sp>
        <p:nvSpPr>
          <p:cNvPr id="6" name="Segnaposto numero diapositiva 5"/>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pPr rtl="0"/>
            <a:fld id="{19B51A1E-902D-48AF-9020-955120F399B6}" type="slidenum">
              <a:rPr lang="it-IT" smtClean="0"/>
            </a:fld>
            <a:endParaRPr lang="it-IT" dirty="0"/>
          </a:p>
        </p:txBody>
      </p:sp>
      <p:sp>
        <p:nvSpPr>
          <p:cNvPr id="9" name="Ovale 8"/>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solidFill>
                <a:schemeClr val="accent1"/>
              </a:solidFill>
            </a:endParaRPr>
          </a:p>
        </p:txBody>
      </p:sp>
      <p:sp>
        <p:nvSpPr>
          <p:cNvPr id="10" name="Ovale 9"/>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1" name="Casella di testo 10"/>
          <p:cNvSpPr txBox="1"/>
          <p:nvPr userDrawn="1"/>
        </p:nvSpPr>
        <p:spPr>
          <a:xfrm>
            <a:off x="8734570" y="6278857"/>
            <a:ext cx="2510557" cy="184666"/>
          </a:xfrm>
          <a:prstGeom prst="rect">
            <a:avLst/>
          </a:prstGeom>
          <a:noFill/>
        </p:spPr>
        <p:txBody>
          <a:bodyPr wrap="square" lIns="0" tIns="0" rIns="0" bIns="0" rtlCol="0">
            <a:noAutofit/>
          </a:bodyPr>
          <a:lstStyle/>
          <a:p>
            <a:pPr algn="r" rtl="0"/>
            <a:r>
              <a:rPr lang="it-IT" sz="1200" dirty="0">
                <a:solidFill>
                  <a:schemeClr val="tx2"/>
                </a:solidFill>
                <a:latin typeface="+mj-lt"/>
              </a:rPr>
              <a:t>Inserire qui il logo o il nome</a:t>
            </a:r>
            <a:endParaRPr lang="it-IT" sz="1200" dirty="0">
              <a:solidFill>
                <a:schemeClr val="tx2"/>
              </a:solidFill>
              <a:latin typeface="+mj-lt"/>
            </a:endParaRPr>
          </a:p>
        </p:txBody>
      </p:sp>
      <p:sp>
        <p:nvSpPr>
          <p:cNvPr id="14" name="Ovale 13"/>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solidFill>
                <a:schemeClr val="accent1"/>
              </a:solidFill>
            </a:endParaRPr>
          </a:p>
        </p:txBody>
      </p:sp>
      <p:sp>
        <p:nvSpPr>
          <p:cNvPr id="18" name="Rettangolo 17"/>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Rettangolo 18"/>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Rettangolo 19"/>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1" name="Rettangolo 20"/>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6.png"/><Relationship Id="rId1"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 name="Segnaposto immagine 43" descr="Primo piano di un fiore&#10;&#10;Descrizione generata con affidabilità molto elevata"/>
          <p:cNvPicPr>
            <a:picLocks noGrp="1" noChangeAspect="1"/>
          </p:cNvPicPr>
          <p:nvPr>
            <p:ph type="pic" sz="quarter" idx="12"/>
          </p:nvPr>
        </p:nvPicPr>
        <p:blipFill>
          <a:blip r:embed="rId1" cstate="screen"/>
          <a:srcRect l="12" r="12"/>
          <a:stretch>
            <a:fillRect/>
          </a:stretch>
        </p:blipFill>
        <p:spPr/>
      </p:pic>
      <p:sp>
        <p:nvSpPr>
          <p:cNvPr id="6" name="Titolo 5"/>
          <p:cNvSpPr>
            <a:spLocks noGrp="1"/>
          </p:cNvSpPr>
          <p:nvPr>
            <p:ph type="ctrTitle"/>
          </p:nvPr>
        </p:nvSpPr>
        <p:spPr>
          <a:xfrm>
            <a:off x="2494607" y="2237328"/>
            <a:ext cx="6971610" cy="1449788"/>
          </a:xfrm>
        </p:spPr>
        <p:txBody>
          <a:bodyPr rtlCol="0"/>
          <a:lstStyle/>
          <a:p>
            <a:pPr rtl="0"/>
            <a:r>
              <a:rPr lang="it-IT" dirty="0" smtClean="0"/>
              <a:t>Comunicazione nei beni culturali</a:t>
            </a:r>
            <a:endParaRPr lang="it-IT" dirty="0"/>
          </a:p>
        </p:txBody>
      </p:sp>
      <p:cxnSp>
        <p:nvCxnSpPr>
          <p:cNvPr id="15" name="Connettore diritto 14" descr="Linea di divisione"/>
          <p:cNvCxnSpPr/>
          <p:nvPr/>
        </p:nvCxnSpPr>
        <p:spPr>
          <a:xfrm>
            <a:off x="7777113" y="2407072"/>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7" name="Sottotitolo 6"/>
          <p:cNvSpPr>
            <a:spLocks noGrp="1"/>
          </p:cNvSpPr>
          <p:nvPr>
            <p:ph type="subTitle" idx="1"/>
          </p:nvPr>
        </p:nvSpPr>
        <p:spPr/>
        <p:txBody>
          <a:bodyPr rtlCol="0"/>
          <a:lstStyle/>
          <a:p>
            <a:pPr rtl="0"/>
            <a:r>
              <a:rPr lang="it-IT" dirty="0" smtClean="0"/>
              <a:t>PCTO 4F</a:t>
            </a:r>
            <a:endParaRPr lang="it-IT" dirty="0"/>
          </a:p>
        </p:txBody>
      </p:sp>
      <p:grpSp>
        <p:nvGrpSpPr>
          <p:cNvPr id="34" name="Gruppo 33" title="forma geometrica"/>
          <p:cNvGrpSpPr/>
          <p:nvPr/>
        </p:nvGrpSpPr>
        <p:grpSpPr>
          <a:xfrm rot="14400000">
            <a:off x="2556572" y="2613900"/>
            <a:ext cx="1166491" cy="1379850"/>
            <a:chOff x="2451164" y="891257"/>
            <a:chExt cx="2066510" cy="2444489"/>
          </a:xfrm>
        </p:grpSpPr>
        <p:sp>
          <p:nvSpPr>
            <p:cNvPr id="47" name="Figura a mano libera: Forma 46"/>
            <p:cNvSpPr/>
            <p:nvPr/>
          </p:nvSpPr>
          <p:spPr>
            <a:xfrm rot="4308689">
              <a:off x="2494071" y="8483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2" name="Figura a mano libera: Forma 11"/>
            <p:cNvSpPr/>
            <p:nvPr/>
          </p:nvSpPr>
          <p:spPr>
            <a:xfrm rot="17100000">
              <a:off x="2845997" y="2637537"/>
              <a:ext cx="749854" cy="646563"/>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sp>
        <p:nvSpPr>
          <p:cNvPr id="3" name="CasellaDiTesto 2"/>
          <p:cNvSpPr txBox="1"/>
          <p:nvPr/>
        </p:nvSpPr>
        <p:spPr>
          <a:xfrm>
            <a:off x="7654833" y="2404758"/>
            <a:ext cx="1654629" cy="1017460"/>
          </a:xfrm>
          <a:prstGeom prst="rect">
            <a:avLst/>
          </a:prstGeom>
          <a:noFill/>
        </p:spPr>
        <p:txBody>
          <a:bodyPr wrap="square" lIns="0" tIns="0" rIns="0" bIns="0" rtlCol="0">
            <a:noAutofit/>
          </a:bodyPr>
          <a:lstStyle/>
          <a:p>
            <a:pPr algn="l"/>
            <a:endParaRPr lang="it-IT" dirty="0" smtClean="0">
              <a:solidFill>
                <a:schemeClr val="tx1">
                  <a:lumMod val="75000"/>
                  <a:lumOff val="25000"/>
                </a:schemeClr>
              </a:solidFill>
              <a:latin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p15:prstTrans prst="curtains"/>
      </p:transition>
    </mc:Choice>
    <mc:Fallback>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4000" y="4063999"/>
            <a:ext cx="6012000" cy="863601"/>
          </a:xfrm>
        </p:spPr>
        <p:txBody>
          <a:bodyPr rtlCol="0"/>
          <a:lstStyle/>
          <a:p>
            <a:pPr rtl="0"/>
            <a:r>
              <a:rPr lang="it-IT" sz="4000" dirty="0" smtClean="0"/>
              <a:t>Il nostro percorso</a:t>
            </a:r>
            <a:endParaRPr lang="it-IT" sz="4000" dirty="0"/>
          </a:p>
        </p:txBody>
      </p:sp>
      <p:sp>
        <p:nvSpPr>
          <p:cNvPr id="3" name="Sottotitolo 2"/>
          <p:cNvSpPr>
            <a:spLocks noGrp="1"/>
          </p:cNvSpPr>
          <p:nvPr>
            <p:ph type="subTitle" idx="1"/>
          </p:nvPr>
        </p:nvSpPr>
        <p:spPr/>
        <p:txBody>
          <a:bodyPr rtlCol="0"/>
          <a:lstStyle/>
          <a:p>
            <a:pPr rtl="0"/>
            <a:r>
              <a:rPr lang="it-IT" dirty="0" smtClean="0"/>
              <a:t>Prima di catapultarci nella stesura di un vero e proprio articolo abbiamo dovuto imparare a distinguere le varie parti di un giornale e soprattutto quali domande porci per scrivere un articolo da vero giornalista</a:t>
            </a:r>
            <a:endParaRPr lang="it-IT" dirty="0"/>
          </a:p>
        </p:txBody>
      </p:sp>
      <p:grpSp>
        <p:nvGrpSpPr>
          <p:cNvPr id="46" name="Gruppo 45" title="gruppo di triangoli"/>
          <p:cNvGrpSpPr/>
          <p:nvPr/>
        </p:nvGrpSpPr>
        <p:grpSpPr>
          <a:xfrm>
            <a:off x="9899414" y="256366"/>
            <a:ext cx="1850209" cy="1915995"/>
            <a:chOff x="9862160" y="831132"/>
            <a:chExt cx="1850209" cy="1915995"/>
          </a:xfrm>
        </p:grpSpPr>
        <p:sp>
          <p:nvSpPr>
            <p:cNvPr id="16" name="Figura a mano libera: Forma 15" title="triangoli"/>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7" name="Figura a mano libera: Forma 16" title="triangoli"/>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8" name="Figura a mano libera: Forma 17" title="triangoli"/>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Figura a mano libera: Forma 18" title="triangoli"/>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Figura a mano libera: Forma 19" title="triangoli"/>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1" name="Figura a mano libera: Forma 20" title="triangoli"/>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2" name="Figura a mano libera: Forma 21" title="triangoli"/>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3" name="Figura a mano libera: Forma 22" title="triangoli"/>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4" name="Figura a mano libera: Forma 23" title="triangoli"/>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title="triangoli"/>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 name="connsiteX0-9" fmla="*/ 487806 w 487806"/>
                <a:gd name="connsiteY0-10" fmla="*/ 171848 h 510610"/>
                <a:gd name="connsiteX1-11" fmla="*/ 308036 w 487806"/>
                <a:gd name="connsiteY1-12" fmla="*/ 510610 h 510610"/>
                <a:gd name="connsiteX2-13" fmla="*/ 0 w 487806"/>
                <a:gd name="connsiteY2-14" fmla="*/ 0 h 510610"/>
                <a:gd name="connsiteX3-15" fmla="*/ 487806 w 487806"/>
                <a:gd name="connsiteY3-16" fmla="*/ 171848 h 510610"/>
              </a:gdLst>
              <a:ahLst/>
              <a:cxnLst>
                <a:cxn ang="0">
                  <a:pos x="connsiteX0-1" y="connsiteY0-2"/>
                </a:cxn>
                <a:cxn ang="0">
                  <a:pos x="connsiteX1-3" y="connsiteY1-4"/>
                </a:cxn>
                <a:cxn ang="0">
                  <a:pos x="connsiteX2-5" y="connsiteY2-6"/>
                </a:cxn>
                <a:cxn ang="0">
                  <a:pos x="connsiteX3-7" y="connsiteY3-8"/>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Figura a mano libera: Forma 25" title="triangoli"/>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title="triangoli"/>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Figura a mano libera: Forma 27" title="triangoli"/>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Figura a mano libera: Forma 28" title="triangoli"/>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sp>
        <p:nvSpPr>
          <p:cNvPr id="4" name="Segnaposto numero diapositiva 3"/>
          <p:cNvSpPr>
            <a:spLocks noGrp="1"/>
          </p:cNvSpPr>
          <p:nvPr>
            <p:ph type="sldNum" sz="quarter" idx="14"/>
          </p:nvPr>
        </p:nvSpPr>
        <p:spPr/>
        <p:txBody>
          <a:bodyPr rtlCol="0"/>
          <a:lstStyle/>
          <a:p>
            <a:pPr rtl="0"/>
            <a:fld id="{19B51A1E-902D-48AF-9020-955120F399B6}" type="slidenum">
              <a:rPr lang="it-IT" smtClean="0"/>
            </a:fld>
            <a:endParaRPr lang="it-IT" dirty="0"/>
          </a:p>
        </p:txBody>
      </p:sp>
      <p:pic>
        <p:nvPicPr>
          <p:cNvPr id="5" name="Immagine 4"/>
          <p:cNvPicPr>
            <a:picLocks noChangeAspect="1"/>
          </p:cNvPicPr>
          <p:nvPr/>
        </p:nvPicPr>
        <p:blipFill>
          <a:blip r:embed="rId1"/>
          <a:stretch>
            <a:fillRect/>
          </a:stretch>
        </p:blipFill>
        <p:spPr>
          <a:xfrm>
            <a:off x="6330016" y="1930801"/>
            <a:ext cx="4346666" cy="3260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 name="Immagine 13"/>
          <p:cNvPicPr>
            <a:picLocks noChangeAspect="1"/>
          </p:cNvPicPr>
          <p:nvPr/>
        </p:nvPicPr>
        <p:blipFill>
          <a:blip r:embed="rId2"/>
          <a:stretch>
            <a:fillRect/>
          </a:stretch>
        </p:blipFill>
        <p:spPr>
          <a:xfrm>
            <a:off x="84000" y="149941"/>
            <a:ext cx="3712937" cy="37965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prime lezioni</a:t>
            </a:r>
            <a:endParaRPr lang="it-IT" dirty="0"/>
          </a:p>
        </p:txBody>
      </p:sp>
      <p:sp>
        <p:nvSpPr>
          <p:cNvPr id="3" name="Segnaposto contenuto 2"/>
          <p:cNvSpPr>
            <a:spLocks noGrp="1"/>
          </p:cNvSpPr>
          <p:nvPr>
            <p:ph sz="half" idx="1"/>
          </p:nvPr>
        </p:nvSpPr>
        <p:spPr/>
        <p:txBody>
          <a:bodyPr/>
          <a:lstStyle/>
          <a:p>
            <a:r>
              <a:rPr lang="it-IT" dirty="0" smtClean="0"/>
              <a:t>Durante le prime lezioni abbiamo fatto la conoscenza della tutor Alfonsina </a:t>
            </a:r>
            <a:r>
              <a:rPr lang="it-IT" dirty="0" err="1" smtClean="0"/>
              <a:t>Caputano</a:t>
            </a:r>
            <a:r>
              <a:rPr lang="it-IT" dirty="0" smtClean="0"/>
              <a:t>, giornalista del giornale «Le Cronache» di Salerno. Grazie a lei ci siamo potuti interfacciare con il mondo del giornalismo, iniziando sin dalla prima lezione a ricercare informazioni e a provare a scrivere la testata di un giornale. </a:t>
            </a:r>
            <a:endParaRPr lang="it-IT" dirty="0" smtClean="0"/>
          </a:p>
          <a:p>
            <a:r>
              <a:rPr lang="it-IT" dirty="0" smtClean="0"/>
              <a:t>Abbiamo imparato a selezionare le informazioni attraverso la regola delle «5 W» e a classificare gli articoli in base alla loro importanza nella prima pagina di un giornale.</a:t>
            </a:r>
            <a:endParaRPr lang="it-IT" dirty="0" smtClean="0"/>
          </a:p>
          <a:p>
            <a:r>
              <a:rPr lang="it-IT" dirty="0" smtClean="0"/>
              <a:t>Abbiamo compreso che nel processo di stesura di un singolo articolo ci sono tante menti con ruoli diversi ma con uno stesso obiettivo: l’articolo </a:t>
            </a:r>
            <a:r>
              <a:rPr lang="it-IT" dirty="0" err="1" smtClean="0"/>
              <a:t>perfertto</a:t>
            </a:r>
            <a:r>
              <a:rPr lang="it-IT" dirty="0" smtClean="0"/>
              <a:t>.</a:t>
            </a:r>
            <a:endParaRPr lang="it-IT" dirty="0" smtClean="0"/>
          </a:p>
        </p:txBody>
      </p:sp>
      <p:sp>
        <p:nvSpPr>
          <p:cNvPr id="4" name="Segnaposto numero diapositiva 3"/>
          <p:cNvSpPr>
            <a:spLocks noGrp="1"/>
          </p:cNvSpPr>
          <p:nvPr>
            <p:ph type="sldNum" sz="quarter" idx="11"/>
          </p:nvPr>
        </p:nvSpPr>
        <p:spPr/>
        <p:txBody>
          <a:bodyPr/>
          <a:lstStyle/>
          <a:p>
            <a:pPr rtl="0"/>
            <a:fld id="{19B51A1E-902D-48AF-9020-955120F399B6}" type="slidenum">
              <a:rPr lang="it-IT" smtClean="0"/>
            </a:fld>
            <a:endParaRPr lang="it-IT" dirty="0"/>
          </a:p>
        </p:txBody>
      </p:sp>
      <p:pic>
        <p:nvPicPr>
          <p:cNvPr id="6" name="Immagine 5"/>
          <p:cNvPicPr>
            <a:picLocks noChangeAspect="1"/>
          </p:cNvPicPr>
          <p:nvPr/>
        </p:nvPicPr>
        <p:blipFill>
          <a:blip r:embed="rId1"/>
          <a:stretch>
            <a:fillRect/>
          </a:stretch>
        </p:blipFill>
        <p:spPr>
          <a:xfrm>
            <a:off x="6491887" y="2370696"/>
            <a:ext cx="5220482" cy="31513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magine 6"/>
          <p:cNvPicPr>
            <a:picLocks noChangeAspect="1"/>
          </p:cNvPicPr>
          <p:nvPr/>
        </p:nvPicPr>
        <p:blipFill>
          <a:blip r:embed="rId2"/>
          <a:stretch>
            <a:fillRect/>
          </a:stretch>
        </p:blipFill>
        <p:spPr>
          <a:xfrm>
            <a:off x="9930848" y="252321"/>
            <a:ext cx="1841152" cy="19386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visite guidate</a:t>
            </a:r>
            <a:endParaRPr lang="it-IT" dirty="0"/>
          </a:p>
        </p:txBody>
      </p:sp>
      <p:sp>
        <p:nvSpPr>
          <p:cNvPr id="3" name="Segnaposto contenuto 2"/>
          <p:cNvSpPr>
            <a:spLocks noGrp="1"/>
          </p:cNvSpPr>
          <p:nvPr>
            <p:ph sz="half" idx="1"/>
          </p:nvPr>
        </p:nvSpPr>
        <p:spPr>
          <a:xfrm>
            <a:off x="432000" y="1152524"/>
            <a:ext cx="3669737" cy="5039475"/>
          </a:xfrm>
        </p:spPr>
        <p:txBody>
          <a:bodyPr/>
          <a:lstStyle/>
          <a:p>
            <a:r>
              <a:rPr lang="it-IT" b="1" dirty="0" smtClean="0">
                <a:effectLst>
                  <a:outerShdw blurRad="38100" dist="38100" dir="2700000" algn="tl">
                    <a:srgbClr val="000000">
                      <a:alpha val="43137"/>
                    </a:srgbClr>
                  </a:outerShdw>
                </a:effectLst>
              </a:rPr>
              <a:t>IL MUSEO ARCHEOLOGICO</a:t>
            </a:r>
            <a:endParaRPr lang="it-IT" b="1" dirty="0" smtClean="0">
              <a:effectLst>
                <a:outerShdw blurRad="38100" dist="38100" dir="2700000" algn="tl">
                  <a:srgbClr val="000000">
                    <a:alpha val="43137"/>
                  </a:srgbClr>
                </a:outerShdw>
              </a:effectLst>
            </a:endParaRPr>
          </a:p>
          <a:p>
            <a:pPr marL="0" indent="0">
              <a:buNone/>
            </a:pPr>
            <a:r>
              <a:rPr lang="it-IT" dirty="0" smtClean="0"/>
              <a:t>La prima tappa che abbiamo effettuato è stata al Museo Archeologico di Eboli, situato nel vecchio convento di San Francesco. Dopo una piccola spiegazione da parte della guida, abbiamo iniziato il tour del museo, visitando le diverse stanze poste in ordine cronologico. Possiamo dividerlo principalmente in due sezioni: nella prima sezione troviamo testimonianze risalenti al Neolitico superiore, rinvenute nel territorio ebolitano e in quello circostante; la seconda sezione, invece, è dedicata all’esposizione dei ricchi corredi funerari che risalgono all’età del Ferro. </a:t>
            </a:r>
            <a:endParaRPr lang="it-IT" dirty="0"/>
          </a:p>
        </p:txBody>
      </p:sp>
      <p:sp>
        <p:nvSpPr>
          <p:cNvPr id="4" name="Segnaposto numero diapositiva 3"/>
          <p:cNvSpPr>
            <a:spLocks noGrp="1"/>
          </p:cNvSpPr>
          <p:nvPr>
            <p:ph type="sldNum" sz="quarter" idx="11"/>
          </p:nvPr>
        </p:nvSpPr>
        <p:spPr/>
        <p:txBody>
          <a:bodyPr/>
          <a:lstStyle/>
          <a:p>
            <a:pPr rtl="0"/>
            <a:fld id="{19B51A1E-902D-48AF-9020-955120F399B6}" type="slidenum">
              <a:rPr lang="it-IT" smtClean="0"/>
            </a:fld>
            <a:endParaRPr lang="it-IT" dirty="0"/>
          </a:p>
        </p:txBody>
      </p:sp>
      <p:pic>
        <p:nvPicPr>
          <p:cNvPr id="6" name="Immagine 5"/>
          <p:cNvPicPr>
            <a:picLocks noChangeAspect="1"/>
          </p:cNvPicPr>
          <p:nvPr/>
        </p:nvPicPr>
        <p:blipFill>
          <a:blip r:embed="rId1"/>
          <a:stretch>
            <a:fillRect/>
          </a:stretch>
        </p:blipFill>
        <p:spPr>
          <a:xfrm>
            <a:off x="4298275" y="648000"/>
            <a:ext cx="3087380" cy="1736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magine 6"/>
          <p:cNvPicPr>
            <a:picLocks noChangeAspect="1"/>
          </p:cNvPicPr>
          <p:nvPr/>
        </p:nvPicPr>
        <p:blipFill>
          <a:blip r:embed="rId2"/>
          <a:stretch>
            <a:fillRect/>
          </a:stretch>
        </p:blipFill>
        <p:spPr>
          <a:xfrm>
            <a:off x="8265724" y="302692"/>
            <a:ext cx="2350149" cy="15683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magine 7"/>
          <p:cNvPicPr>
            <a:picLocks noChangeAspect="1"/>
          </p:cNvPicPr>
          <p:nvPr/>
        </p:nvPicPr>
        <p:blipFill rotWithShape="1">
          <a:blip r:embed="rId3">
            <a:extLst>
              <a:ext uri="{28A0092B-C50C-407E-A947-70E740481C1C}">
                <a14:useLocalDpi xmlns:a14="http://schemas.microsoft.com/office/drawing/2010/main" val="0"/>
              </a:ext>
            </a:extLst>
          </a:blip>
          <a:srcRect t="38431"/>
          <a:stretch>
            <a:fillRect/>
          </a:stretch>
        </p:blipFill>
        <p:spPr>
          <a:xfrm>
            <a:off x="7582193" y="2179212"/>
            <a:ext cx="4385903" cy="20252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4595" y="3325789"/>
            <a:ext cx="2725271" cy="20439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5662" y="4613739"/>
            <a:ext cx="3442448" cy="2047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visite guidate</a:t>
            </a:r>
            <a:endParaRPr lang="it-IT" dirty="0"/>
          </a:p>
        </p:txBody>
      </p:sp>
      <p:sp>
        <p:nvSpPr>
          <p:cNvPr id="3" name="Segnaposto contenuto 2"/>
          <p:cNvSpPr>
            <a:spLocks noGrp="1"/>
          </p:cNvSpPr>
          <p:nvPr>
            <p:ph sz="half" idx="1"/>
          </p:nvPr>
        </p:nvSpPr>
        <p:spPr>
          <a:xfrm>
            <a:off x="432000" y="1152000"/>
            <a:ext cx="4601554" cy="5435190"/>
          </a:xfrm>
        </p:spPr>
        <p:txBody>
          <a:bodyPr/>
          <a:lstStyle/>
          <a:p>
            <a:r>
              <a:rPr lang="it-IT" b="1" dirty="0" smtClean="0">
                <a:effectLst>
                  <a:outerShdw blurRad="38100" dist="38100" dir="2700000" algn="tl">
                    <a:srgbClr val="000000">
                      <a:alpha val="43137"/>
                    </a:srgbClr>
                  </a:outerShdw>
                </a:effectLst>
              </a:rPr>
              <a:t>IL MOA</a:t>
            </a:r>
            <a:endParaRPr lang="it-IT" b="1" dirty="0" smtClean="0">
              <a:effectLst>
                <a:outerShdw blurRad="38100" dist="38100" dir="2700000" algn="tl">
                  <a:srgbClr val="000000">
                    <a:alpha val="43137"/>
                  </a:srgbClr>
                </a:outerShdw>
              </a:effectLst>
            </a:endParaRPr>
          </a:p>
          <a:p>
            <a:pPr marL="0" indent="0">
              <a:lnSpc>
                <a:spcPct val="100000"/>
              </a:lnSpc>
              <a:buNone/>
            </a:pPr>
            <a:r>
              <a:rPr lang="it-IT" dirty="0" smtClean="0"/>
              <a:t>Il secondo museo sul territorio ebolitano che abbiamo visitato è stato il MOA, che sta per «</a:t>
            </a:r>
            <a:r>
              <a:rPr lang="it-IT" dirty="0" err="1" smtClean="0"/>
              <a:t>Museum</a:t>
            </a:r>
            <a:r>
              <a:rPr lang="it-IT" dirty="0" smtClean="0"/>
              <a:t> of </a:t>
            </a:r>
            <a:r>
              <a:rPr lang="it-IT" dirty="0" err="1" smtClean="0"/>
              <a:t>Operation</a:t>
            </a:r>
            <a:r>
              <a:rPr lang="it-IT" dirty="0" smtClean="0"/>
              <a:t> </a:t>
            </a:r>
            <a:r>
              <a:rPr lang="it-IT" dirty="0" err="1" smtClean="0"/>
              <a:t>Avalanche</a:t>
            </a:r>
            <a:r>
              <a:rPr lang="it-IT" dirty="0" smtClean="0"/>
              <a:t>». Il museo tratta dello sbarco degli Americani tra Paestum e Campolongo e mostra, in diverse sale, il punto di vista di ogni fazione interessata durante il conflitto mondiale. All’ingresso troviamo delle fotografie molto suggestive scattate dal fotografo di guerra Robert Capa, che rappresentano le condizioni degli alleati prima e dopo lo sbarco. Proseguendo troviamo diverse stanze, ognuna delle quali incentrata su un Paese diverso. All’interno troviamo diversi cimeli e reperti storici, alcuni dei quali ritrovati sul suolo ebolitano. Infine, l’ultima sala, «la stanza emozionale», offre una visione da diverse prospettive sull’operazione </a:t>
            </a:r>
            <a:r>
              <a:rPr lang="it-IT" dirty="0" err="1" smtClean="0"/>
              <a:t>Avalanche</a:t>
            </a:r>
            <a:r>
              <a:rPr lang="it-IT" dirty="0" smtClean="0"/>
              <a:t> attraverso dei video interattivi molto avvincenti.</a:t>
            </a: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p:txBody>
      </p:sp>
      <p:sp>
        <p:nvSpPr>
          <p:cNvPr id="4" name="Segnaposto numero diapositiva 3"/>
          <p:cNvSpPr>
            <a:spLocks noGrp="1"/>
          </p:cNvSpPr>
          <p:nvPr>
            <p:ph type="sldNum" sz="quarter" idx="11"/>
          </p:nvPr>
        </p:nvSpPr>
        <p:spPr/>
        <p:txBody>
          <a:bodyPr/>
          <a:lstStyle/>
          <a:p>
            <a:pPr rtl="0"/>
            <a:fld id="{19B51A1E-902D-48AF-9020-955120F399B6}" type="slidenum">
              <a:rPr lang="it-IT" smtClean="0"/>
            </a:fld>
            <a:endParaRPr lang="it-IT" dirty="0"/>
          </a:p>
        </p:txBody>
      </p:sp>
      <p:pic>
        <p:nvPicPr>
          <p:cNvPr id="6" name="Immagine 5"/>
          <p:cNvPicPr>
            <a:picLocks noChangeAspect="1"/>
          </p:cNvPicPr>
          <p:nvPr/>
        </p:nvPicPr>
        <p:blipFill>
          <a:blip r:embed="rId1"/>
          <a:stretch>
            <a:fillRect/>
          </a:stretch>
        </p:blipFill>
        <p:spPr>
          <a:xfrm>
            <a:off x="3895320" y="206388"/>
            <a:ext cx="1634623" cy="883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6901" y="328308"/>
            <a:ext cx="3245106" cy="2164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7138" y="2274674"/>
            <a:ext cx="2451231" cy="1372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836" y="4049077"/>
            <a:ext cx="4680251" cy="2106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stesura</a:t>
            </a:r>
            <a:endParaRPr lang="it-IT" dirty="0"/>
          </a:p>
        </p:txBody>
      </p:sp>
      <p:sp>
        <p:nvSpPr>
          <p:cNvPr id="3" name="Segnaposto contenuto 2"/>
          <p:cNvSpPr>
            <a:spLocks noGrp="1"/>
          </p:cNvSpPr>
          <p:nvPr>
            <p:ph sz="half" idx="1"/>
          </p:nvPr>
        </p:nvSpPr>
        <p:spPr/>
        <p:txBody>
          <a:bodyPr/>
          <a:lstStyle/>
          <a:p>
            <a:pPr>
              <a:lnSpc>
                <a:spcPct val="100000"/>
              </a:lnSpc>
            </a:pPr>
            <a:r>
              <a:rPr lang="it-IT" dirty="0" smtClean="0"/>
              <a:t>Nelle ultime lezioni e nel tempo pomeridiano ci siamo concentrati sulla stesura degli articoli, che poi sono stati successivamente corretti dalla tutor. Infine, quest’ultimi sono stati pubblicati sul giornale «Le Cronache».</a:t>
            </a:r>
            <a:endParaRPr lang="it-IT" dirty="0"/>
          </a:p>
        </p:txBody>
      </p:sp>
      <p:sp>
        <p:nvSpPr>
          <p:cNvPr id="4" name="Segnaposto numero diapositiva 3"/>
          <p:cNvSpPr>
            <a:spLocks noGrp="1"/>
          </p:cNvSpPr>
          <p:nvPr>
            <p:ph type="sldNum" sz="quarter" idx="11"/>
          </p:nvPr>
        </p:nvSpPr>
        <p:spPr/>
        <p:txBody>
          <a:bodyPr/>
          <a:lstStyle/>
          <a:p>
            <a:pPr rtl="0"/>
            <a:fld id="{19B51A1E-902D-48AF-9020-955120F399B6}" type="slidenum">
              <a:rPr lang="it-IT" smtClean="0"/>
            </a:fld>
            <a:endParaRPr lang="it-IT" dirty="0"/>
          </a:p>
        </p:txBody>
      </p:sp>
      <p:pic>
        <p:nvPicPr>
          <p:cNvPr id="6" name="Immagine 5"/>
          <p:cNvPicPr>
            <a:picLocks noChangeAspect="1"/>
          </p:cNvPicPr>
          <p:nvPr/>
        </p:nvPicPr>
        <p:blipFill rotWithShape="1">
          <a:blip r:embed="rId1">
            <a:extLst>
              <a:ext uri="{28A0092B-C50C-407E-A947-70E740481C1C}">
                <a14:useLocalDpi xmlns:a14="http://schemas.microsoft.com/office/drawing/2010/main" val="0"/>
              </a:ext>
            </a:extLst>
          </a:blip>
          <a:srcRect t="17524" b="18095"/>
          <a:stretch>
            <a:fillRect/>
          </a:stretch>
        </p:blipFill>
        <p:spPr>
          <a:xfrm>
            <a:off x="6978295" y="356575"/>
            <a:ext cx="4238343" cy="5913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magine 6"/>
          <p:cNvPicPr>
            <a:picLocks noChangeAspect="1"/>
          </p:cNvPicPr>
          <p:nvPr/>
        </p:nvPicPr>
        <p:blipFill>
          <a:blip r:embed="rId2"/>
          <a:stretch>
            <a:fillRect/>
          </a:stretch>
        </p:blipFill>
        <p:spPr>
          <a:xfrm>
            <a:off x="836065" y="2690948"/>
            <a:ext cx="4663869" cy="2966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immagine 7" descr="Foglie ambientali"/>
          <p:cNvPicPr>
            <a:picLocks noGrp="1" noChangeAspect="1"/>
          </p:cNvPicPr>
          <p:nvPr>
            <p:ph type="pic" sz="quarter" idx="12"/>
          </p:nvPr>
        </p:nvPicPr>
        <p:blipFill>
          <a:blip r:embed="rId1"/>
          <a:srcRect l="11" r="11"/>
          <a:stretch>
            <a:fillRect/>
          </a:stretch>
        </p:blipFill>
        <p:spPr/>
      </p:pic>
      <p:sp>
        <p:nvSpPr>
          <p:cNvPr id="3" name="Titolo 2"/>
          <p:cNvSpPr>
            <a:spLocks noGrp="1"/>
          </p:cNvSpPr>
          <p:nvPr>
            <p:ph type="ctrTitle"/>
          </p:nvPr>
        </p:nvSpPr>
        <p:spPr>
          <a:xfrm>
            <a:off x="2492375" y="2237105"/>
            <a:ext cx="5912485" cy="1449705"/>
          </a:xfrm>
        </p:spPr>
        <p:txBody>
          <a:bodyPr rtlCol="0"/>
          <a:lstStyle/>
          <a:p>
            <a:pPr rtl="0"/>
            <a:r>
              <a:rPr lang="it-IT" sz="4400" dirty="0" smtClean="0"/>
              <a:t>Grazie per l’attenzione</a:t>
            </a:r>
            <a:endParaRPr lang="it-IT" sz="4400" dirty="0"/>
          </a:p>
        </p:txBody>
      </p:sp>
      <p:cxnSp>
        <p:nvCxnSpPr>
          <p:cNvPr id="5" name="Connettore diritto 4" descr="Linea di divisione"/>
          <p:cNvCxnSpPr/>
          <p:nvPr/>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7" name="Sottotitolo 6"/>
          <p:cNvSpPr>
            <a:spLocks noGrp="1"/>
          </p:cNvSpPr>
          <p:nvPr>
            <p:ph type="subTitle" idx="1"/>
          </p:nvPr>
        </p:nvSpPr>
        <p:spPr>
          <a:xfrm>
            <a:off x="2494607" y="3684672"/>
            <a:ext cx="7202786" cy="1604172"/>
          </a:xfrm>
        </p:spPr>
        <p:txBody>
          <a:bodyPr rtlCol="0"/>
          <a:lstStyle/>
          <a:p>
            <a:pPr rtl="0"/>
            <a:r>
              <a:rPr lang="it-IT" sz="2100" dirty="0" smtClean="0"/>
              <a:t>Un ringraziamento speciale alle docenti Diana Naponiello, Luigia Cappiello e Marisa Desiderio che ci hanno seguito in questo percorso e alla tutor esterna Alfonsina </a:t>
            </a:r>
            <a:r>
              <a:rPr lang="it-IT" sz="2100" dirty="0" err="1" smtClean="0"/>
              <a:t>Caputano</a:t>
            </a:r>
            <a:r>
              <a:rPr lang="it-IT" sz="2100" dirty="0" smtClean="0"/>
              <a:t>   </a:t>
            </a:r>
            <a:endParaRPr lang="it-IT" sz="2100" dirty="0"/>
          </a:p>
        </p:txBody>
      </p:sp>
      <p:grpSp>
        <p:nvGrpSpPr>
          <p:cNvPr id="16" name="Gruppo 15" title="forma geometrica"/>
          <p:cNvGrpSpPr/>
          <p:nvPr/>
        </p:nvGrpSpPr>
        <p:grpSpPr>
          <a:xfrm rot="14400000">
            <a:off x="6111841" y="2097919"/>
            <a:ext cx="1166491" cy="1379850"/>
            <a:chOff x="2451164" y="891257"/>
            <a:chExt cx="2066510" cy="2444489"/>
          </a:xfrm>
        </p:grpSpPr>
        <p:sp>
          <p:nvSpPr>
            <p:cNvPr id="17" name="Figura a mano libera: Forma 46"/>
            <p:cNvSpPr/>
            <p:nvPr/>
          </p:nvSpPr>
          <p:spPr>
            <a:xfrm rot="4308689">
              <a:off x="2494071" y="8483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8" name="Figura a mano libera: Forma 11"/>
            <p:cNvSpPr/>
            <p:nvPr/>
          </p:nvSpPr>
          <p:spPr>
            <a:xfrm rot="17100000">
              <a:off x="2845997" y="2637537"/>
              <a:ext cx="749854" cy="646563"/>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spTree>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Presentazione</Template>
  <TotalTime>0</TotalTime>
  <Words>2827</Words>
  <Application>WPS Presentation</Application>
  <PresentationFormat>Widescreen</PresentationFormat>
  <Paragraphs>88</Paragraphs>
  <Slides>7</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7</vt:i4>
      </vt:variant>
    </vt:vector>
  </HeadingPairs>
  <TitlesOfParts>
    <vt:vector size="17" baseType="lpstr">
      <vt:lpstr>Arial</vt:lpstr>
      <vt:lpstr>SimSun</vt:lpstr>
      <vt:lpstr>Wingdings</vt:lpstr>
      <vt:lpstr>Times New Roman</vt:lpstr>
      <vt:lpstr>Rockwell</vt:lpstr>
      <vt:lpstr>Calibri Light</vt:lpstr>
      <vt:lpstr>Microsoft YaHei</vt:lpstr>
      <vt:lpstr>Arial Unicode MS</vt:lpstr>
      <vt:lpstr>Calibri</vt:lpstr>
      <vt:lpstr>Tema di Office</vt:lpstr>
      <vt:lpstr>Comunicazione nei beni culturali</vt:lpstr>
      <vt:lpstr>Il nostro percorso</vt:lpstr>
      <vt:lpstr>Le prime lezioni</vt:lpstr>
      <vt:lpstr>Le visite guidate</vt:lpstr>
      <vt:lpstr>Le visite guidate</vt:lpstr>
      <vt:lpstr>La stesura</vt:lpstr>
      <vt:lpstr>Grazie per l’attenzione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PROF</cp:lastModifiedBy>
  <cp:revision>2</cp:revision>
  <dcterms:created xsi:type="dcterms:W3CDTF">2022-06-13T15:06:00Z</dcterms:created>
  <dcterms:modified xsi:type="dcterms:W3CDTF">2022-06-16T09:26:29Z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CFCDE8876B96476BAE25CAAC4EBCA739</vt:lpwstr>
  </property>
  <property fmtid="{D5CDD505-2E9C-101B-9397-08002B2CF9AE}" pid="3" name="KSOProductBuildVer">
    <vt:lpwstr>1033-11.2.0.11156</vt:lpwstr>
  </property>
</Properties>
</file>